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media/image5.jpg" ContentType="image/jpeg"/>
  <Override PartName="/ppt/media/image6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  <p:sldMasterId id="2147483687" r:id="rId2"/>
  </p:sldMasterIdLst>
  <p:notesMasterIdLst>
    <p:notesMasterId r:id="rId15"/>
  </p:notesMasterIdLst>
  <p:sldIdLst>
    <p:sldId id="269" r:id="rId3"/>
    <p:sldId id="256" r:id="rId4"/>
    <p:sldId id="259" r:id="rId5"/>
    <p:sldId id="262" r:id="rId6"/>
    <p:sldId id="263" r:id="rId7"/>
    <p:sldId id="264" r:id="rId8"/>
    <p:sldId id="265" r:id="rId9"/>
    <p:sldId id="258" r:id="rId10"/>
    <p:sldId id="257" r:id="rId11"/>
    <p:sldId id="260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56"/>
  </p:normalViewPr>
  <p:slideViewPr>
    <p:cSldViewPr snapToGrid="0">
      <p:cViewPr varScale="1">
        <p:scale>
          <a:sx n="112" d="100"/>
          <a:sy n="112" d="100"/>
        </p:scale>
        <p:origin x="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6BDC80-4B64-4FDD-98DB-4E1C5EC6794B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BF2F686-0E4D-48B3-B020-039F1349ACE5}">
      <dgm:prSet/>
      <dgm:spPr/>
      <dgm:t>
        <a:bodyPr/>
        <a:lstStyle/>
        <a:p>
          <a:r>
            <a:rPr lang="en-MY" b="0" i="0"/>
            <a:t>Consistently perceived as a young child and in need of protection.</a:t>
          </a:r>
          <a:endParaRPr lang="en-US"/>
        </a:p>
      </dgm:t>
    </dgm:pt>
    <dgm:pt modelId="{5FF61A22-2822-4F4C-AD0B-8C71719F5D53}" type="parTrans" cxnId="{B0ECB4F3-A898-4A47-B0CD-61FFC05B6369}">
      <dgm:prSet/>
      <dgm:spPr/>
      <dgm:t>
        <a:bodyPr/>
        <a:lstStyle/>
        <a:p>
          <a:endParaRPr lang="en-US"/>
        </a:p>
      </dgm:t>
    </dgm:pt>
    <dgm:pt modelId="{64DB23F6-B678-4B88-BE14-A9676A73C1F1}" type="sibTrans" cxnId="{B0ECB4F3-A898-4A47-B0CD-61FFC05B6369}">
      <dgm:prSet/>
      <dgm:spPr/>
      <dgm:t>
        <a:bodyPr/>
        <a:lstStyle/>
        <a:p>
          <a:endParaRPr lang="en-US"/>
        </a:p>
      </dgm:t>
    </dgm:pt>
    <dgm:pt modelId="{382BE4E4-BED4-4C58-9C05-21DF89BD6C4E}">
      <dgm:prSet/>
      <dgm:spPr/>
      <dgm:t>
        <a:bodyPr/>
        <a:lstStyle/>
        <a:p>
          <a:r>
            <a:rPr lang="en-MY" b="0" i="0"/>
            <a:t>Possesses heightened desires compared to typical individuals.</a:t>
          </a:r>
          <a:endParaRPr lang="en-US"/>
        </a:p>
      </dgm:t>
    </dgm:pt>
    <dgm:pt modelId="{0F7BC262-9BDD-4204-B237-A620A0D5B634}" type="parTrans" cxnId="{BEF96297-92D7-4E4C-A7BC-0BDD41FCF16F}">
      <dgm:prSet/>
      <dgm:spPr/>
      <dgm:t>
        <a:bodyPr/>
        <a:lstStyle/>
        <a:p>
          <a:endParaRPr lang="en-US"/>
        </a:p>
      </dgm:t>
    </dgm:pt>
    <dgm:pt modelId="{722E6D22-2BD5-42F8-BD86-68B8922DC430}" type="sibTrans" cxnId="{BEF96297-92D7-4E4C-A7BC-0BDD41FCF16F}">
      <dgm:prSet/>
      <dgm:spPr/>
      <dgm:t>
        <a:bodyPr/>
        <a:lstStyle/>
        <a:p>
          <a:endParaRPr lang="en-US"/>
        </a:p>
      </dgm:t>
    </dgm:pt>
    <dgm:pt modelId="{5BFA841F-1358-4196-8181-BE91950A6E0F}">
      <dgm:prSet/>
      <dgm:spPr/>
      <dgm:t>
        <a:bodyPr/>
        <a:lstStyle/>
        <a:p>
          <a:r>
            <a:rPr lang="en-MY" b="0" i="0"/>
            <a:t>Lacks sexual urges or drives and does not necessitate sexual education.</a:t>
          </a:r>
          <a:endParaRPr lang="en-US"/>
        </a:p>
      </dgm:t>
    </dgm:pt>
    <dgm:pt modelId="{882475C8-192D-4C74-957B-C0403E171892}" type="parTrans" cxnId="{3F2C3700-4206-45A1-AC62-521F0824528B}">
      <dgm:prSet/>
      <dgm:spPr/>
      <dgm:t>
        <a:bodyPr/>
        <a:lstStyle/>
        <a:p>
          <a:endParaRPr lang="en-US"/>
        </a:p>
      </dgm:t>
    </dgm:pt>
    <dgm:pt modelId="{309A5630-DA4B-4889-B822-61683983ABD5}" type="sibTrans" cxnId="{3F2C3700-4206-45A1-AC62-521F0824528B}">
      <dgm:prSet/>
      <dgm:spPr/>
      <dgm:t>
        <a:bodyPr/>
        <a:lstStyle/>
        <a:p>
          <a:endParaRPr lang="en-US"/>
        </a:p>
      </dgm:t>
    </dgm:pt>
    <dgm:pt modelId="{23813A1D-7D26-48E7-9E94-5A02B4F6A312}">
      <dgm:prSet/>
      <dgm:spPr/>
      <dgm:t>
        <a:bodyPr/>
        <a:lstStyle/>
        <a:p>
          <a:r>
            <a:rPr lang="en-MY" b="0" i="0"/>
            <a:t>Unlikely to engage in sexual offenses.</a:t>
          </a:r>
          <a:endParaRPr lang="en-US"/>
        </a:p>
      </dgm:t>
    </dgm:pt>
    <dgm:pt modelId="{724A5D13-9D1A-49E5-8A65-4831D9391347}" type="parTrans" cxnId="{E754724A-892F-4AAF-8C48-1F6B11C819FC}">
      <dgm:prSet/>
      <dgm:spPr/>
      <dgm:t>
        <a:bodyPr/>
        <a:lstStyle/>
        <a:p>
          <a:endParaRPr lang="en-US"/>
        </a:p>
      </dgm:t>
    </dgm:pt>
    <dgm:pt modelId="{BF2985AD-4209-4CF4-AD2D-547E0D49082D}" type="sibTrans" cxnId="{E754724A-892F-4AAF-8C48-1F6B11C819FC}">
      <dgm:prSet/>
      <dgm:spPr/>
      <dgm:t>
        <a:bodyPr/>
        <a:lstStyle/>
        <a:p>
          <a:endParaRPr lang="en-US"/>
        </a:p>
      </dgm:t>
    </dgm:pt>
    <dgm:pt modelId="{00607AA2-1DA9-B44E-877F-048DF726D7FB}" type="pres">
      <dgm:prSet presAssocID="{216BDC80-4B64-4FDD-98DB-4E1C5EC6794B}" presName="vert0" presStyleCnt="0">
        <dgm:presLayoutVars>
          <dgm:dir/>
          <dgm:animOne val="branch"/>
          <dgm:animLvl val="lvl"/>
        </dgm:presLayoutVars>
      </dgm:prSet>
      <dgm:spPr/>
    </dgm:pt>
    <dgm:pt modelId="{F4704E28-5ED6-084D-A625-6EDC23BD2DD3}" type="pres">
      <dgm:prSet presAssocID="{0BF2F686-0E4D-48B3-B020-039F1349ACE5}" presName="thickLine" presStyleLbl="alignNode1" presStyleIdx="0" presStyleCnt="4"/>
      <dgm:spPr/>
    </dgm:pt>
    <dgm:pt modelId="{935C6540-2D62-D542-842A-084CD80776B6}" type="pres">
      <dgm:prSet presAssocID="{0BF2F686-0E4D-48B3-B020-039F1349ACE5}" presName="horz1" presStyleCnt="0"/>
      <dgm:spPr/>
    </dgm:pt>
    <dgm:pt modelId="{0BDE03F2-B948-CF40-8B95-7224E0D8F88F}" type="pres">
      <dgm:prSet presAssocID="{0BF2F686-0E4D-48B3-B020-039F1349ACE5}" presName="tx1" presStyleLbl="revTx" presStyleIdx="0" presStyleCnt="4"/>
      <dgm:spPr/>
    </dgm:pt>
    <dgm:pt modelId="{01426EBF-6F95-1B47-B826-F055CF5AF09C}" type="pres">
      <dgm:prSet presAssocID="{0BF2F686-0E4D-48B3-B020-039F1349ACE5}" presName="vert1" presStyleCnt="0"/>
      <dgm:spPr/>
    </dgm:pt>
    <dgm:pt modelId="{948C5469-0BA9-6942-B775-939609E17EC2}" type="pres">
      <dgm:prSet presAssocID="{382BE4E4-BED4-4C58-9C05-21DF89BD6C4E}" presName="thickLine" presStyleLbl="alignNode1" presStyleIdx="1" presStyleCnt="4"/>
      <dgm:spPr/>
    </dgm:pt>
    <dgm:pt modelId="{5E01BAC7-652E-0A48-91CF-C0630A67DD5B}" type="pres">
      <dgm:prSet presAssocID="{382BE4E4-BED4-4C58-9C05-21DF89BD6C4E}" presName="horz1" presStyleCnt="0"/>
      <dgm:spPr/>
    </dgm:pt>
    <dgm:pt modelId="{F351E424-2A92-5846-8AFF-7FD09C07DBBA}" type="pres">
      <dgm:prSet presAssocID="{382BE4E4-BED4-4C58-9C05-21DF89BD6C4E}" presName="tx1" presStyleLbl="revTx" presStyleIdx="1" presStyleCnt="4"/>
      <dgm:spPr/>
    </dgm:pt>
    <dgm:pt modelId="{2534E584-1567-A842-B72B-F7350F4A0E78}" type="pres">
      <dgm:prSet presAssocID="{382BE4E4-BED4-4C58-9C05-21DF89BD6C4E}" presName="vert1" presStyleCnt="0"/>
      <dgm:spPr/>
    </dgm:pt>
    <dgm:pt modelId="{86A4E692-BA26-904C-AD8F-B0AE892AB913}" type="pres">
      <dgm:prSet presAssocID="{5BFA841F-1358-4196-8181-BE91950A6E0F}" presName="thickLine" presStyleLbl="alignNode1" presStyleIdx="2" presStyleCnt="4"/>
      <dgm:spPr/>
    </dgm:pt>
    <dgm:pt modelId="{79F1D2CD-7B57-5044-B743-78AD5203AF3B}" type="pres">
      <dgm:prSet presAssocID="{5BFA841F-1358-4196-8181-BE91950A6E0F}" presName="horz1" presStyleCnt="0"/>
      <dgm:spPr/>
    </dgm:pt>
    <dgm:pt modelId="{51CA8FC7-D3B9-D746-B44E-C3D87BD89F63}" type="pres">
      <dgm:prSet presAssocID="{5BFA841F-1358-4196-8181-BE91950A6E0F}" presName="tx1" presStyleLbl="revTx" presStyleIdx="2" presStyleCnt="4"/>
      <dgm:spPr/>
    </dgm:pt>
    <dgm:pt modelId="{03E4B48F-92BF-654D-8869-00FDAE70BB16}" type="pres">
      <dgm:prSet presAssocID="{5BFA841F-1358-4196-8181-BE91950A6E0F}" presName="vert1" presStyleCnt="0"/>
      <dgm:spPr/>
    </dgm:pt>
    <dgm:pt modelId="{DC0768BB-6195-6D4E-B72A-8CF66C16B5A5}" type="pres">
      <dgm:prSet presAssocID="{23813A1D-7D26-48E7-9E94-5A02B4F6A312}" presName="thickLine" presStyleLbl="alignNode1" presStyleIdx="3" presStyleCnt="4"/>
      <dgm:spPr/>
    </dgm:pt>
    <dgm:pt modelId="{3C431AE4-0BB6-7640-9DBA-0DA664ACB06D}" type="pres">
      <dgm:prSet presAssocID="{23813A1D-7D26-48E7-9E94-5A02B4F6A312}" presName="horz1" presStyleCnt="0"/>
      <dgm:spPr/>
    </dgm:pt>
    <dgm:pt modelId="{5C90E837-CA2F-7D49-8BF3-280137B7430B}" type="pres">
      <dgm:prSet presAssocID="{23813A1D-7D26-48E7-9E94-5A02B4F6A312}" presName="tx1" presStyleLbl="revTx" presStyleIdx="3" presStyleCnt="4"/>
      <dgm:spPr/>
    </dgm:pt>
    <dgm:pt modelId="{648C41CC-E19B-7A49-A1F9-7963709479B9}" type="pres">
      <dgm:prSet presAssocID="{23813A1D-7D26-48E7-9E94-5A02B4F6A312}" presName="vert1" presStyleCnt="0"/>
      <dgm:spPr/>
    </dgm:pt>
  </dgm:ptLst>
  <dgm:cxnLst>
    <dgm:cxn modelId="{3F2C3700-4206-45A1-AC62-521F0824528B}" srcId="{216BDC80-4B64-4FDD-98DB-4E1C5EC6794B}" destId="{5BFA841F-1358-4196-8181-BE91950A6E0F}" srcOrd="2" destOrd="0" parTransId="{882475C8-192D-4C74-957B-C0403E171892}" sibTransId="{309A5630-DA4B-4889-B822-61683983ABD5}"/>
    <dgm:cxn modelId="{CDF91F1B-8CC5-A84B-BA95-6C13AEA5F1B4}" type="presOf" srcId="{382BE4E4-BED4-4C58-9C05-21DF89BD6C4E}" destId="{F351E424-2A92-5846-8AFF-7FD09C07DBBA}" srcOrd="0" destOrd="0" presId="urn:microsoft.com/office/officeart/2008/layout/LinedList"/>
    <dgm:cxn modelId="{7C68D339-6FBD-A240-A34B-6F89556B1BBE}" type="presOf" srcId="{23813A1D-7D26-48E7-9E94-5A02B4F6A312}" destId="{5C90E837-CA2F-7D49-8BF3-280137B7430B}" srcOrd="0" destOrd="0" presId="urn:microsoft.com/office/officeart/2008/layout/LinedList"/>
    <dgm:cxn modelId="{E754724A-892F-4AAF-8C48-1F6B11C819FC}" srcId="{216BDC80-4B64-4FDD-98DB-4E1C5EC6794B}" destId="{23813A1D-7D26-48E7-9E94-5A02B4F6A312}" srcOrd="3" destOrd="0" parTransId="{724A5D13-9D1A-49E5-8A65-4831D9391347}" sibTransId="{BF2985AD-4209-4CF4-AD2D-547E0D49082D}"/>
    <dgm:cxn modelId="{9C2FB076-926D-984D-8E35-0096645B0D88}" type="presOf" srcId="{0BF2F686-0E4D-48B3-B020-039F1349ACE5}" destId="{0BDE03F2-B948-CF40-8B95-7224E0D8F88F}" srcOrd="0" destOrd="0" presId="urn:microsoft.com/office/officeart/2008/layout/LinedList"/>
    <dgm:cxn modelId="{FD502A88-B258-9244-AF1C-AD4157697E3C}" type="presOf" srcId="{5BFA841F-1358-4196-8181-BE91950A6E0F}" destId="{51CA8FC7-D3B9-D746-B44E-C3D87BD89F63}" srcOrd="0" destOrd="0" presId="urn:microsoft.com/office/officeart/2008/layout/LinedList"/>
    <dgm:cxn modelId="{BEF96297-92D7-4E4C-A7BC-0BDD41FCF16F}" srcId="{216BDC80-4B64-4FDD-98DB-4E1C5EC6794B}" destId="{382BE4E4-BED4-4C58-9C05-21DF89BD6C4E}" srcOrd="1" destOrd="0" parTransId="{0F7BC262-9BDD-4204-B237-A620A0D5B634}" sibTransId="{722E6D22-2BD5-42F8-BD86-68B8922DC430}"/>
    <dgm:cxn modelId="{19E807EE-1387-7C4E-9264-260C64E2EBC2}" type="presOf" srcId="{216BDC80-4B64-4FDD-98DB-4E1C5EC6794B}" destId="{00607AA2-1DA9-B44E-877F-048DF726D7FB}" srcOrd="0" destOrd="0" presId="urn:microsoft.com/office/officeart/2008/layout/LinedList"/>
    <dgm:cxn modelId="{B0ECB4F3-A898-4A47-B0CD-61FFC05B6369}" srcId="{216BDC80-4B64-4FDD-98DB-4E1C5EC6794B}" destId="{0BF2F686-0E4D-48B3-B020-039F1349ACE5}" srcOrd="0" destOrd="0" parTransId="{5FF61A22-2822-4F4C-AD0B-8C71719F5D53}" sibTransId="{64DB23F6-B678-4B88-BE14-A9676A73C1F1}"/>
    <dgm:cxn modelId="{59E446F8-76C0-184C-A770-68B0D6E3A42C}" type="presParOf" srcId="{00607AA2-1DA9-B44E-877F-048DF726D7FB}" destId="{F4704E28-5ED6-084D-A625-6EDC23BD2DD3}" srcOrd="0" destOrd="0" presId="urn:microsoft.com/office/officeart/2008/layout/LinedList"/>
    <dgm:cxn modelId="{D443A924-0294-774B-86CA-75496E517B95}" type="presParOf" srcId="{00607AA2-1DA9-B44E-877F-048DF726D7FB}" destId="{935C6540-2D62-D542-842A-084CD80776B6}" srcOrd="1" destOrd="0" presId="urn:microsoft.com/office/officeart/2008/layout/LinedList"/>
    <dgm:cxn modelId="{A63209E8-70B8-EB4C-9780-E095687BBA97}" type="presParOf" srcId="{935C6540-2D62-D542-842A-084CD80776B6}" destId="{0BDE03F2-B948-CF40-8B95-7224E0D8F88F}" srcOrd="0" destOrd="0" presId="urn:microsoft.com/office/officeart/2008/layout/LinedList"/>
    <dgm:cxn modelId="{18E0349B-4D1A-6D40-BD25-0671A06618DC}" type="presParOf" srcId="{935C6540-2D62-D542-842A-084CD80776B6}" destId="{01426EBF-6F95-1B47-B826-F055CF5AF09C}" srcOrd="1" destOrd="0" presId="urn:microsoft.com/office/officeart/2008/layout/LinedList"/>
    <dgm:cxn modelId="{BD8C8CFD-B6CB-9D49-BA82-28600E3953A0}" type="presParOf" srcId="{00607AA2-1DA9-B44E-877F-048DF726D7FB}" destId="{948C5469-0BA9-6942-B775-939609E17EC2}" srcOrd="2" destOrd="0" presId="urn:microsoft.com/office/officeart/2008/layout/LinedList"/>
    <dgm:cxn modelId="{2CE6572E-5362-3B4E-892F-34AA390E8339}" type="presParOf" srcId="{00607AA2-1DA9-B44E-877F-048DF726D7FB}" destId="{5E01BAC7-652E-0A48-91CF-C0630A67DD5B}" srcOrd="3" destOrd="0" presId="urn:microsoft.com/office/officeart/2008/layout/LinedList"/>
    <dgm:cxn modelId="{8BABF0DD-A1C5-914E-B99F-A772053346BD}" type="presParOf" srcId="{5E01BAC7-652E-0A48-91CF-C0630A67DD5B}" destId="{F351E424-2A92-5846-8AFF-7FD09C07DBBA}" srcOrd="0" destOrd="0" presId="urn:microsoft.com/office/officeart/2008/layout/LinedList"/>
    <dgm:cxn modelId="{63F3AEC8-2F93-5242-9D82-219ABB2CD671}" type="presParOf" srcId="{5E01BAC7-652E-0A48-91CF-C0630A67DD5B}" destId="{2534E584-1567-A842-B72B-F7350F4A0E78}" srcOrd="1" destOrd="0" presId="urn:microsoft.com/office/officeart/2008/layout/LinedList"/>
    <dgm:cxn modelId="{A4F76E9E-31E2-BD4E-AAE1-A53D802CFE78}" type="presParOf" srcId="{00607AA2-1DA9-B44E-877F-048DF726D7FB}" destId="{86A4E692-BA26-904C-AD8F-B0AE892AB913}" srcOrd="4" destOrd="0" presId="urn:microsoft.com/office/officeart/2008/layout/LinedList"/>
    <dgm:cxn modelId="{1F6E5E7B-DB99-2C40-82E7-25CBA58E19EB}" type="presParOf" srcId="{00607AA2-1DA9-B44E-877F-048DF726D7FB}" destId="{79F1D2CD-7B57-5044-B743-78AD5203AF3B}" srcOrd="5" destOrd="0" presId="urn:microsoft.com/office/officeart/2008/layout/LinedList"/>
    <dgm:cxn modelId="{B25D9689-8E52-0F41-9C84-AF0578EC29B4}" type="presParOf" srcId="{79F1D2CD-7B57-5044-B743-78AD5203AF3B}" destId="{51CA8FC7-D3B9-D746-B44E-C3D87BD89F63}" srcOrd="0" destOrd="0" presId="urn:microsoft.com/office/officeart/2008/layout/LinedList"/>
    <dgm:cxn modelId="{4912CA88-EBCF-FA4A-8CFE-97A3F38AED93}" type="presParOf" srcId="{79F1D2CD-7B57-5044-B743-78AD5203AF3B}" destId="{03E4B48F-92BF-654D-8869-00FDAE70BB16}" srcOrd="1" destOrd="0" presId="urn:microsoft.com/office/officeart/2008/layout/LinedList"/>
    <dgm:cxn modelId="{2095FC23-6924-B547-9FF0-A752383B58B6}" type="presParOf" srcId="{00607AA2-1DA9-B44E-877F-048DF726D7FB}" destId="{DC0768BB-6195-6D4E-B72A-8CF66C16B5A5}" srcOrd="6" destOrd="0" presId="urn:microsoft.com/office/officeart/2008/layout/LinedList"/>
    <dgm:cxn modelId="{349D8776-9B52-0242-BD14-113C002807F7}" type="presParOf" srcId="{00607AA2-1DA9-B44E-877F-048DF726D7FB}" destId="{3C431AE4-0BB6-7640-9DBA-0DA664ACB06D}" srcOrd="7" destOrd="0" presId="urn:microsoft.com/office/officeart/2008/layout/LinedList"/>
    <dgm:cxn modelId="{F5DCADA9-7483-4E4F-817E-C811A06B6103}" type="presParOf" srcId="{3C431AE4-0BB6-7640-9DBA-0DA664ACB06D}" destId="{5C90E837-CA2F-7D49-8BF3-280137B7430B}" srcOrd="0" destOrd="0" presId="urn:microsoft.com/office/officeart/2008/layout/LinedList"/>
    <dgm:cxn modelId="{2F917F11-3C6A-574D-A893-04A40D7E607A}" type="presParOf" srcId="{3C431AE4-0BB6-7640-9DBA-0DA664ACB06D}" destId="{648C41CC-E19B-7A49-A1F9-7963709479B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14041C-F7FC-49D8-9577-88119E5EC77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3FBC1CB-A30D-4901-B771-974E0C931A88}">
      <dgm:prSet/>
      <dgm:spPr/>
      <dgm:t>
        <a:bodyPr/>
        <a:lstStyle/>
        <a:p>
          <a:r>
            <a:rPr lang="en-US"/>
            <a:t>Touching others inappropriately. </a:t>
          </a:r>
        </a:p>
      </dgm:t>
    </dgm:pt>
    <dgm:pt modelId="{8EE15B17-6FAD-41AB-8339-19CF84083F15}" type="parTrans" cxnId="{B1776818-42A6-4001-B4A2-DDC4DAE374B6}">
      <dgm:prSet/>
      <dgm:spPr/>
      <dgm:t>
        <a:bodyPr/>
        <a:lstStyle/>
        <a:p>
          <a:endParaRPr lang="en-US"/>
        </a:p>
      </dgm:t>
    </dgm:pt>
    <dgm:pt modelId="{16D34195-86E9-43D6-9A5D-0D078FA0E8DA}" type="sibTrans" cxnId="{B1776818-42A6-4001-B4A2-DDC4DAE374B6}">
      <dgm:prSet/>
      <dgm:spPr/>
      <dgm:t>
        <a:bodyPr/>
        <a:lstStyle/>
        <a:p>
          <a:endParaRPr lang="en-US"/>
        </a:p>
      </dgm:t>
    </dgm:pt>
    <dgm:pt modelId="{D47C6AE1-A132-455F-B9E5-A88DD77D64D7}">
      <dgm:prSet/>
      <dgm:spPr/>
      <dgm:t>
        <a:bodyPr/>
        <a:lstStyle/>
        <a:p>
          <a:r>
            <a:rPr lang="en-US"/>
            <a:t>Being nude in public.</a:t>
          </a:r>
        </a:p>
      </dgm:t>
    </dgm:pt>
    <dgm:pt modelId="{15E3C366-50E7-45C0-A60E-3DF73441E856}" type="parTrans" cxnId="{9A7D05AD-7978-44CC-A04C-3DE862B539F1}">
      <dgm:prSet/>
      <dgm:spPr/>
      <dgm:t>
        <a:bodyPr/>
        <a:lstStyle/>
        <a:p>
          <a:endParaRPr lang="en-US"/>
        </a:p>
      </dgm:t>
    </dgm:pt>
    <dgm:pt modelId="{FBADA4EC-D83D-4DF1-BDD1-2F022EFBDD16}" type="sibTrans" cxnId="{9A7D05AD-7978-44CC-A04C-3DE862B539F1}">
      <dgm:prSet/>
      <dgm:spPr/>
      <dgm:t>
        <a:bodyPr/>
        <a:lstStyle/>
        <a:p>
          <a:endParaRPr lang="en-US"/>
        </a:p>
      </dgm:t>
    </dgm:pt>
    <dgm:pt modelId="{1C282B22-BDAA-42F4-BD89-6397C6673763}">
      <dgm:prSet/>
      <dgm:spPr/>
      <dgm:t>
        <a:bodyPr/>
        <a:lstStyle/>
        <a:p>
          <a:r>
            <a:rPr lang="en-US"/>
            <a:t>Talking about inappropriate subjects at inappropriate moments. </a:t>
          </a:r>
        </a:p>
      </dgm:t>
    </dgm:pt>
    <dgm:pt modelId="{D2561B81-48FC-4467-BD84-B4AC7EB143CB}" type="parTrans" cxnId="{320D2DC5-A68B-4334-88DE-3D1CB4DD691B}">
      <dgm:prSet/>
      <dgm:spPr/>
      <dgm:t>
        <a:bodyPr/>
        <a:lstStyle/>
        <a:p>
          <a:endParaRPr lang="en-US"/>
        </a:p>
      </dgm:t>
    </dgm:pt>
    <dgm:pt modelId="{9469F07B-D75F-485B-8B1F-E8BC15547154}" type="sibTrans" cxnId="{320D2DC5-A68B-4334-88DE-3D1CB4DD691B}">
      <dgm:prSet/>
      <dgm:spPr/>
      <dgm:t>
        <a:bodyPr/>
        <a:lstStyle/>
        <a:p>
          <a:endParaRPr lang="en-US"/>
        </a:p>
      </dgm:t>
    </dgm:pt>
    <dgm:pt modelId="{49CC473E-7CA4-4CD9-B780-D3CC2C8A41BC}">
      <dgm:prSet/>
      <dgm:spPr/>
      <dgm:t>
        <a:bodyPr/>
        <a:lstStyle/>
        <a:p>
          <a:r>
            <a:rPr lang="en-US"/>
            <a:t>Lack of understanding on managing sexual emotions and urges.</a:t>
          </a:r>
        </a:p>
      </dgm:t>
    </dgm:pt>
    <dgm:pt modelId="{AB35BA3A-148F-4091-A6D9-CFC9F993894B}" type="parTrans" cxnId="{50F782D0-3B33-45F0-AE52-332A923D959A}">
      <dgm:prSet/>
      <dgm:spPr/>
      <dgm:t>
        <a:bodyPr/>
        <a:lstStyle/>
        <a:p>
          <a:endParaRPr lang="en-US"/>
        </a:p>
      </dgm:t>
    </dgm:pt>
    <dgm:pt modelId="{713F6586-79FE-4589-AF89-6378BD8071AD}" type="sibTrans" cxnId="{50F782D0-3B33-45F0-AE52-332A923D959A}">
      <dgm:prSet/>
      <dgm:spPr/>
      <dgm:t>
        <a:bodyPr/>
        <a:lstStyle/>
        <a:p>
          <a:endParaRPr lang="en-US"/>
        </a:p>
      </dgm:t>
    </dgm:pt>
    <dgm:pt modelId="{D0AE14B3-3CF3-4780-A128-0D89F3522F49}">
      <dgm:prSet/>
      <dgm:spPr/>
      <dgm:t>
        <a:bodyPr/>
        <a:lstStyle/>
        <a:p>
          <a:r>
            <a:rPr lang="en-US"/>
            <a:t>Masturbation.</a:t>
          </a:r>
        </a:p>
      </dgm:t>
    </dgm:pt>
    <dgm:pt modelId="{FAC355CB-3405-4CE2-983D-A32529609C7B}" type="parTrans" cxnId="{1113F9C0-0C84-4B2C-85C2-60D075B1304F}">
      <dgm:prSet/>
      <dgm:spPr/>
      <dgm:t>
        <a:bodyPr/>
        <a:lstStyle/>
        <a:p>
          <a:endParaRPr lang="en-US"/>
        </a:p>
      </dgm:t>
    </dgm:pt>
    <dgm:pt modelId="{F710E3E6-1E8A-4153-9CF2-83F50052D48B}" type="sibTrans" cxnId="{1113F9C0-0C84-4B2C-85C2-60D075B1304F}">
      <dgm:prSet/>
      <dgm:spPr/>
      <dgm:t>
        <a:bodyPr/>
        <a:lstStyle/>
        <a:p>
          <a:endParaRPr lang="en-US"/>
        </a:p>
      </dgm:t>
    </dgm:pt>
    <dgm:pt modelId="{19FC3CF8-33DD-C54E-BC02-AF1AA8C33224}" type="pres">
      <dgm:prSet presAssocID="{1114041C-F7FC-49D8-9577-88119E5EC770}" presName="vert0" presStyleCnt="0">
        <dgm:presLayoutVars>
          <dgm:dir/>
          <dgm:animOne val="branch"/>
          <dgm:animLvl val="lvl"/>
        </dgm:presLayoutVars>
      </dgm:prSet>
      <dgm:spPr/>
    </dgm:pt>
    <dgm:pt modelId="{E3B55801-DEC5-714E-B2FF-F9FBE25D1DAD}" type="pres">
      <dgm:prSet presAssocID="{F3FBC1CB-A30D-4901-B771-974E0C931A88}" presName="thickLine" presStyleLbl="alignNode1" presStyleIdx="0" presStyleCnt="5"/>
      <dgm:spPr/>
    </dgm:pt>
    <dgm:pt modelId="{E8BB659F-1327-8149-B545-A0488CA94724}" type="pres">
      <dgm:prSet presAssocID="{F3FBC1CB-A30D-4901-B771-974E0C931A88}" presName="horz1" presStyleCnt="0"/>
      <dgm:spPr/>
    </dgm:pt>
    <dgm:pt modelId="{14EB74D9-59C0-164E-8D89-2712470E2AD8}" type="pres">
      <dgm:prSet presAssocID="{F3FBC1CB-A30D-4901-B771-974E0C931A88}" presName="tx1" presStyleLbl="revTx" presStyleIdx="0" presStyleCnt="5"/>
      <dgm:spPr/>
    </dgm:pt>
    <dgm:pt modelId="{0A42D883-00B7-664F-8898-6B9CE888255D}" type="pres">
      <dgm:prSet presAssocID="{F3FBC1CB-A30D-4901-B771-974E0C931A88}" presName="vert1" presStyleCnt="0"/>
      <dgm:spPr/>
    </dgm:pt>
    <dgm:pt modelId="{E11DD26E-53F8-584E-8366-F695DB965673}" type="pres">
      <dgm:prSet presAssocID="{D47C6AE1-A132-455F-B9E5-A88DD77D64D7}" presName="thickLine" presStyleLbl="alignNode1" presStyleIdx="1" presStyleCnt="5"/>
      <dgm:spPr/>
    </dgm:pt>
    <dgm:pt modelId="{9751926C-717F-E241-B122-637C3A419F87}" type="pres">
      <dgm:prSet presAssocID="{D47C6AE1-A132-455F-B9E5-A88DD77D64D7}" presName="horz1" presStyleCnt="0"/>
      <dgm:spPr/>
    </dgm:pt>
    <dgm:pt modelId="{DA9584AE-0454-BA4C-B90B-B5A6E3AC7F5F}" type="pres">
      <dgm:prSet presAssocID="{D47C6AE1-A132-455F-B9E5-A88DD77D64D7}" presName="tx1" presStyleLbl="revTx" presStyleIdx="1" presStyleCnt="5"/>
      <dgm:spPr/>
    </dgm:pt>
    <dgm:pt modelId="{067274CC-E0B4-6043-BA29-08D6CEAD904F}" type="pres">
      <dgm:prSet presAssocID="{D47C6AE1-A132-455F-B9E5-A88DD77D64D7}" presName="vert1" presStyleCnt="0"/>
      <dgm:spPr/>
    </dgm:pt>
    <dgm:pt modelId="{8B8665B3-41F5-7F4A-999B-7DBEBF2FA9C3}" type="pres">
      <dgm:prSet presAssocID="{1C282B22-BDAA-42F4-BD89-6397C6673763}" presName="thickLine" presStyleLbl="alignNode1" presStyleIdx="2" presStyleCnt="5"/>
      <dgm:spPr/>
    </dgm:pt>
    <dgm:pt modelId="{585C114E-E3F0-2B43-B335-4413B48F693B}" type="pres">
      <dgm:prSet presAssocID="{1C282B22-BDAA-42F4-BD89-6397C6673763}" presName="horz1" presStyleCnt="0"/>
      <dgm:spPr/>
    </dgm:pt>
    <dgm:pt modelId="{E3008DB4-12BD-7B42-AE7B-4D9D7AA6961C}" type="pres">
      <dgm:prSet presAssocID="{1C282B22-BDAA-42F4-BD89-6397C6673763}" presName="tx1" presStyleLbl="revTx" presStyleIdx="2" presStyleCnt="5"/>
      <dgm:spPr/>
    </dgm:pt>
    <dgm:pt modelId="{27BF1969-266C-284D-A6A6-36C438BF9F3E}" type="pres">
      <dgm:prSet presAssocID="{1C282B22-BDAA-42F4-BD89-6397C6673763}" presName="vert1" presStyleCnt="0"/>
      <dgm:spPr/>
    </dgm:pt>
    <dgm:pt modelId="{85627F85-081E-314C-95EA-F794EDD110E4}" type="pres">
      <dgm:prSet presAssocID="{49CC473E-7CA4-4CD9-B780-D3CC2C8A41BC}" presName="thickLine" presStyleLbl="alignNode1" presStyleIdx="3" presStyleCnt="5"/>
      <dgm:spPr/>
    </dgm:pt>
    <dgm:pt modelId="{C30EAA37-C501-6B41-9744-0E1A05271504}" type="pres">
      <dgm:prSet presAssocID="{49CC473E-7CA4-4CD9-B780-D3CC2C8A41BC}" presName="horz1" presStyleCnt="0"/>
      <dgm:spPr/>
    </dgm:pt>
    <dgm:pt modelId="{5DF55A58-D125-6347-854F-B1E4D43653C1}" type="pres">
      <dgm:prSet presAssocID="{49CC473E-7CA4-4CD9-B780-D3CC2C8A41BC}" presName="tx1" presStyleLbl="revTx" presStyleIdx="3" presStyleCnt="5"/>
      <dgm:spPr/>
    </dgm:pt>
    <dgm:pt modelId="{88178073-EDF6-0347-9BB6-8F92ED5EAE42}" type="pres">
      <dgm:prSet presAssocID="{49CC473E-7CA4-4CD9-B780-D3CC2C8A41BC}" presName="vert1" presStyleCnt="0"/>
      <dgm:spPr/>
    </dgm:pt>
    <dgm:pt modelId="{8CEC0853-321E-CC42-973E-2ACFE15E6250}" type="pres">
      <dgm:prSet presAssocID="{D0AE14B3-3CF3-4780-A128-0D89F3522F49}" presName="thickLine" presStyleLbl="alignNode1" presStyleIdx="4" presStyleCnt="5"/>
      <dgm:spPr/>
    </dgm:pt>
    <dgm:pt modelId="{22A90DE7-95BF-1648-AD42-DD8CF1585FEB}" type="pres">
      <dgm:prSet presAssocID="{D0AE14B3-3CF3-4780-A128-0D89F3522F49}" presName="horz1" presStyleCnt="0"/>
      <dgm:spPr/>
    </dgm:pt>
    <dgm:pt modelId="{CFD7E80F-7DF1-8C48-A088-E6FEAF1B34B9}" type="pres">
      <dgm:prSet presAssocID="{D0AE14B3-3CF3-4780-A128-0D89F3522F49}" presName="tx1" presStyleLbl="revTx" presStyleIdx="4" presStyleCnt="5"/>
      <dgm:spPr/>
    </dgm:pt>
    <dgm:pt modelId="{F9E90D6D-F3B7-F847-959D-E964325D81DC}" type="pres">
      <dgm:prSet presAssocID="{D0AE14B3-3CF3-4780-A128-0D89F3522F49}" presName="vert1" presStyleCnt="0"/>
      <dgm:spPr/>
    </dgm:pt>
  </dgm:ptLst>
  <dgm:cxnLst>
    <dgm:cxn modelId="{A072510A-1C7E-CA4C-AAFB-23E9CA9D59E8}" type="presOf" srcId="{F3FBC1CB-A30D-4901-B771-974E0C931A88}" destId="{14EB74D9-59C0-164E-8D89-2712470E2AD8}" srcOrd="0" destOrd="0" presId="urn:microsoft.com/office/officeart/2008/layout/LinedList"/>
    <dgm:cxn modelId="{27D20918-83DE-AD42-B0AA-4D0448168AE8}" type="presOf" srcId="{D0AE14B3-3CF3-4780-A128-0D89F3522F49}" destId="{CFD7E80F-7DF1-8C48-A088-E6FEAF1B34B9}" srcOrd="0" destOrd="0" presId="urn:microsoft.com/office/officeart/2008/layout/LinedList"/>
    <dgm:cxn modelId="{B1776818-42A6-4001-B4A2-DDC4DAE374B6}" srcId="{1114041C-F7FC-49D8-9577-88119E5EC770}" destId="{F3FBC1CB-A30D-4901-B771-974E0C931A88}" srcOrd="0" destOrd="0" parTransId="{8EE15B17-6FAD-41AB-8339-19CF84083F15}" sibTransId="{16D34195-86E9-43D6-9A5D-0D078FA0E8DA}"/>
    <dgm:cxn modelId="{90948981-CF70-4E4A-9352-E95F2D1BDD31}" type="presOf" srcId="{49CC473E-7CA4-4CD9-B780-D3CC2C8A41BC}" destId="{5DF55A58-D125-6347-854F-B1E4D43653C1}" srcOrd="0" destOrd="0" presId="urn:microsoft.com/office/officeart/2008/layout/LinedList"/>
    <dgm:cxn modelId="{9775D5A4-269A-304B-9F25-8DC37C484006}" type="presOf" srcId="{D47C6AE1-A132-455F-B9E5-A88DD77D64D7}" destId="{DA9584AE-0454-BA4C-B90B-B5A6E3AC7F5F}" srcOrd="0" destOrd="0" presId="urn:microsoft.com/office/officeart/2008/layout/LinedList"/>
    <dgm:cxn modelId="{9A7D05AD-7978-44CC-A04C-3DE862B539F1}" srcId="{1114041C-F7FC-49D8-9577-88119E5EC770}" destId="{D47C6AE1-A132-455F-B9E5-A88DD77D64D7}" srcOrd="1" destOrd="0" parTransId="{15E3C366-50E7-45C0-A60E-3DF73441E856}" sibTransId="{FBADA4EC-D83D-4DF1-BDD1-2F022EFBDD16}"/>
    <dgm:cxn modelId="{CE8FA4BC-5C75-3443-9790-6CBD70278DDE}" type="presOf" srcId="{1C282B22-BDAA-42F4-BD89-6397C6673763}" destId="{E3008DB4-12BD-7B42-AE7B-4D9D7AA6961C}" srcOrd="0" destOrd="0" presId="urn:microsoft.com/office/officeart/2008/layout/LinedList"/>
    <dgm:cxn modelId="{1113F9C0-0C84-4B2C-85C2-60D075B1304F}" srcId="{1114041C-F7FC-49D8-9577-88119E5EC770}" destId="{D0AE14B3-3CF3-4780-A128-0D89F3522F49}" srcOrd="4" destOrd="0" parTransId="{FAC355CB-3405-4CE2-983D-A32529609C7B}" sibTransId="{F710E3E6-1E8A-4153-9CF2-83F50052D48B}"/>
    <dgm:cxn modelId="{320D2DC5-A68B-4334-88DE-3D1CB4DD691B}" srcId="{1114041C-F7FC-49D8-9577-88119E5EC770}" destId="{1C282B22-BDAA-42F4-BD89-6397C6673763}" srcOrd="2" destOrd="0" parTransId="{D2561B81-48FC-4467-BD84-B4AC7EB143CB}" sibTransId="{9469F07B-D75F-485B-8B1F-E8BC15547154}"/>
    <dgm:cxn modelId="{50F782D0-3B33-45F0-AE52-332A923D959A}" srcId="{1114041C-F7FC-49D8-9577-88119E5EC770}" destId="{49CC473E-7CA4-4CD9-B780-D3CC2C8A41BC}" srcOrd="3" destOrd="0" parTransId="{AB35BA3A-148F-4091-A6D9-CFC9F993894B}" sibTransId="{713F6586-79FE-4589-AF89-6378BD8071AD}"/>
    <dgm:cxn modelId="{B2BEECD9-9C66-5740-AA1B-65E5967E25AD}" type="presOf" srcId="{1114041C-F7FC-49D8-9577-88119E5EC770}" destId="{19FC3CF8-33DD-C54E-BC02-AF1AA8C33224}" srcOrd="0" destOrd="0" presId="urn:microsoft.com/office/officeart/2008/layout/LinedList"/>
    <dgm:cxn modelId="{51CBE511-A4EC-1942-83B8-D9BE93A976DE}" type="presParOf" srcId="{19FC3CF8-33DD-C54E-BC02-AF1AA8C33224}" destId="{E3B55801-DEC5-714E-B2FF-F9FBE25D1DAD}" srcOrd="0" destOrd="0" presId="urn:microsoft.com/office/officeart/2008/layout/LinedList"/>
    <dgm:cxn modelId="{BBAFB725-466A-5F43-B419-E51B716182B9}" type="presParOf" srcId="{19FC3CF8-33DD-C54E-BC02-AF1AA8C33224}" destId="{E8BB659F-1327-8149-B545-A0488CA94724}" srcOrd="1" destOrd="0" presId="urn:microsoft.com/office/officeart/2008/layout/LinedList"/>
    <dgm:cxn modelId="{DBC4732F-047A-AA4E-99A3-50977D4D16E7}" type="presParOf" srcId="{E8BB659F-1327-8149-B545-A0488CA94724}" destId="{14EB74D9-59C0-164E-8D89-2712470E2AD8}" srcOrd="0" destOrd="0" presId="urn:microsoft.com/office/officeart/2008/layout/LinedList"/>
    <dgm:cxn modelId="{719936B0-0222-C943-87D3-3488580E3D89}" type="presParOf" srcId="{E8BB659F-1327-8149-B545-A0488CA94724}" destId="{0A42D883-00B7-664F-8898-6B9CE888255D}" srcOrd="1" destOrd="0" presId="urn:microsoft.com/office/officeart/2008/layout/LinedList"/>
    <dgm:cxn modelId="{D1AF27F1-8361-474E-88C3-BC1895EA6D89}" type="presParOf" srcId="{19FC3CF8-33DD-C54E-BC02-AF1AA8C33224}" destId="{E11DD26E-53F8-584E-8366-F695DB965673}" srcOrd="2" destOrd="0" presId="urn:microsoft.com/office/officeart/2008/layout/LinedList"/>
    <dgm:cxn modelId="{784ED32C-39A7-194F-A33B-3701CF242539}" type="presParOf" srcId="{19FC3CF8-33DD-C54E-BC02-AF1AA8C33224}" destId="{9751926C-717F-E241-B122-637C3A419F87}" srcOrd="3" destOrd="0" presId="urn:microsoft.com/office/officeart/2008/layout/LinedList"/>
    <dgm:cxn modelId="{326128BC-BADC-674F-BEB2-356BC3913C9D}" type="presParOf" srcId="{9751926C-717F-E241-B122-637C3A419F87}" destId="{DA9584AE-0454-BA4C-B90B-B5A6E3AC7F5F}" srcOrd="0" destOrd="0" presId="urn:microsoft.com/office/officeart/2008/layout/LinedList"/>
    <dgm:cxn modelId="{B0EA74E4-D400-5749-99CE-72D8A355B0F5}" type="presParOf" srcId="{9751926C-717F-E241-B122-637C3A419F87}" destId="{067274CC-E0B4-6043-BA29-08D6CEAD904F}" srcOrd="1" destOrd="0" presId="urn:microsoft.com/office/officeart/2008/layout/LinedList"/>
    <dgm:cxn modelId="{D04C5D1F-08AD-3346-84F1-54BD2C0CFD83}" type="presParOf" srcId="{19FC3CF8-33DD-C54E-BC02-AF1AA8C33224}" destId="{8B8665B3-41F5-7F4A-999B-7DBEBF2FA9C3}" srcOrd="4" destOrd="0" presId="urn:microsoft.com/office/officeart/2008/layout/LinedList"/>
    <dgm:cxn modelId="{3E15D561-9C53-444E-AECA-1D4D459CAADA}" type="presParOf" srcId="{19FC3CF8-33DD-C54E-BC02-AF1AA8C33224}" destId="{585C114E-E3F0-2B43-B335-4413B48F693B}" srcOrd="5" destOrd="0" presId="urn:microsoft.com/office/officeart/2008/layout/LinedList"/>
    <dgm:cxn modelId="{DC1A4497-4630-6A43-A0B9-E5133721BB8D}" type="presParOf" srcId="{585C114E-E3F0-2B43-B335-4413B48F693B}" destId="{E3008DB4-12BD-7B42-AE7B-4D9D7AA6961C}" srcOrd="0" destOrd="0" presId="urn:microsoft.com/office/officeart/2008/layout/LinedList"/>
    <dgm:cxn modelId="{46AC73CC-74B1-6440-9F33-166FACDE0249}" type="presParOf" srcId="{585C114E-E3F0-2B43-B335-4413B48F693B}" destId="{27BF1969-266C-284D-A6A6-36C438BF9F3E}" srcOrd="1" destOrd="0" presId="urn:microsoft.com/office/officeart/2008/layout/LinedList"/>
    <dgm:cxn modelId="{3B78869B-20B3-7547-833A-69452C75D42E}" type="presParOf" srcId="{19FC3CF8-33DD-C54E-BC02-AF1AA8C33224}" destId="{85627F85-081E-314C-95EA-F794EDD110E4}" srcOrd="6" destOrd="0" presId="urn:microsoft.com/office/officeart/2008/layout/LinedList"/>
    <dgm:cxn modelId="{FB164E52-B5E1-4C4E-AAC9-9F93FF68D0F6}" type="presParOf" srcId="{19FC3CF8-33DD-C54E-BC02-AF1AA8C33224}" destId="{C30EAA37-C501-6B41-9744-0E1A05271504}" srcOrd="7" destOrd="0" presId="urn:microsoft.com/office/officeart/2008/layout/LinedList"/>
    <dgm:cxn modelId="{FBE5A28E-9FF3-9547-A150-2EEE0F254672}" type="presParOf" srcId="{C30EAA37-C501-6B41-9744-0E1A05271504}" destId="{5DF55A58-D125-6347-854F-B1E4D43653C1}" srcOrd="0" destOrd="0" presId="urn:microsoft.com/office/officeart/2008/layout/LinedList"/>
    <dgm:cxn modelId="{6F922728-C221-5941-A844-72FFF26A3287}" type="presParOf" srcId="{C30EAA37-C501-6B41-9744-0E1A05271504}" destId="{88178073-EDF6-0347-9BB6-8F92ED5EAE42}" srcOrd="1" destOrd="0" presId="urn:microsoft.com/office/officeart/2008/layout/LinedList"/>
    <dgm:cxn modelId="{53AA7A2C-0140-D841-B2F4-BA6E67EE93A8}" type="presParOf" srcId="{19FC3CF8-33DD-C54E-BC02-AF1AA8C33224}" destId="{8CEC0853-321E-CC42-973E-2ACFE15E6250}" srcOrd="8" destOrd="0" presId="urn:microsoft.com/office/officeart/2008/layout/LinedList"/>
    <dgm:cxn modelId="{6C00F8B4-105D-E543-809F-D58505B383DF}" type="presParOf" srcId="{19FC3CF8-33DD-C54E-BC02-AF1AA8C33224}" destId="{22A90DE7-95BF-1648-AD42-DD8CF1585FEB}" srcOrd="9" destOrd="0" presId="urn:microsoft.com/office/officeart/2008/layout/LinedList"/>
    <dgm:cxn modelId="{10AF564F-83C4-2649-8CC7-411E56D7128C}" type="presParOf" srcId="{22A90DE7-95BF-1648-AD42-DD8CF1585FEB}" destId="{CFD7E80F-7DF1-8C48-A088-E6FEAF1B34B9}" srcOrd="0" destOrd="0" presId="urn:microsoft.com/office/officeart/2008/layout/LinedList"/>
    <dgm:cxn modelId="{1F1947CC-0CA6-4149-905A-A945BF280F29}" type="presParOf" srcId="{22A90DE7-95BF-1648-AD42-DD8CF1585FEB}" destId="{F9E90D6D-F3B7-F847-959D-E964325D81D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B0D7A6-7E54-4757-AE5E-DDDB644BB037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8119386-5556-4B66-863C-E4D8A00B8FC0}">
      <dgm:prSet/>
      <dgm:spPr/>
      <dgm:t>
        <a:bodyPr/>
        <a:lstStyle/>
        <a:p>
          <a:r>
            <a:rPr lang="en-US"/>
            <a:t>Quick to trust others.</a:t>
          </a:r>
        </a:p>
      </dgm:t>
    </dgm:pt>
    <dgm:pt modelId="{B1E42778-41C9-4BC0-A4DD-7BE15FC2537F}" type="parTrans" cxnId="{C2204641-B0F1-4004-9900-D6E5FFEBD1AB}">
      <dgm:prSet/>
      <dgm:spPr/>
      <dgm:t>
        <a:bodyPr/>
        <a:lstStyle/>
        <a:p>
          <a:endParaRPr lang="en-US"/>
        </a:p>
      </dgm:t>
    </dgm:pt>
    <dgm:pt modelId="{155A8BC6-57E7-4A4A-BBF3-390C3D5A66D3}" type="sibTrans" cxnId="{C2204641-B0F1-4004-9900-D6E5FFEBD1AB}">
      <dgm:prSet/>
      <dgm:spPr/>
      <dgm:t>
        <a:bodyPr/>
        <a:lstStyle/>
        <a:p>
          <a:endParaRPr lang="en-US"/>
        </a:p>
      </dgm:t>
    </dgm:pt>
    <dgm:pt modelId="{DAEA5913-9F3A-4FB7-975D-DC80CEE51067}">
      <dgm:prSet/>
      <dgm:spPr/>
      <dgm:t>
        <a:bodyPr/>
        <a:lstStyle/>
        <a:p>
          <a:r>
            <a:rPr lang="en-US"/>
            <a:t>Difficulty distinguishing between appropriate and inappropriate behaviors. </a:t>
          </a:r>
        </a:p>
      </dgm:t>
    </dgm:pt>
    <dgm:pt modelId="{4A8AC454-1033-4F9F-A7C6-A1791AFDFC58}" type="parTrans" cxnId="{0FB98524-817A-418E-AF40-0C1E9A4D79D1}">
      <dgm:prSet/>
      <dgm:spPr/>
      <dgm:t>
        <a:bodyPr/>
        <a:lstStyle/>
        <a:p>
          <a:endParaRPr lang="en-US"/>
        </a:p>
      </dgm:t>
    </dgm:pt>
    <dgm:pt modelId="{92CB2FD7-D507-43DC-A16E-2A0FFD47BBEE}" type="sibTrans" cxnId="{0FB98524-817A-418E-AF40-0C1E9A4D79D1}">
      <dgm:prSet/>
      <dgm:spPr/>
      <dgm:t>
        <a:bodyPr/>
        <a:lstStyle/>
        <a:p>
          <a:endParaRPr lang="en-US"/>
        </a:p>
      </dgm:t>
    </dgm:pt>
    <dgm:pt modelId="{0D8E1629-40E7-433C-96AC-9AC3083D2338}">
      <dgm:prSet/>
      <dgm:spPr/>
      <dgm:t>
        <a:bodyPr/>
        <a:lstStyle/>
        <a:p>
          <a:r>
            <a:rPr lang="en-US"/>
            <a:t>Sexual arousal triggered by specific objects or characters.</a:t>
          </a:r>
        </a:p>
      </dgm:t>
    </dgm:pt>
    <dgm:pt modelId="{587FF5A3-5C6D-43B7-8548-F6FD5E7EAB80}" type="parTrans" cxnId="{0DE6C01A-793C-4EF7-BB43-B3EE55F3A020}">
      <dgm:prSet/>
      <dgm:spPr/>
      <dgm:t>
        <a:bodyPr/>
        <a:lstStyle/>
        <a:p>
          <a:endParaRPr lang="en-US"/>
        </a:p>
      </dgm:t>
    </dgm:pt>
    <dgm:pt modelId="{7181B982-B94F-4088-994D-FCFF6FC896E4}" type="sibTrans" cxnId="{0DE6C01A-793C-4EF7-BB43-B3EE55F3A020}">
      <dgm:prSet/>
      <dgm:spPr/>
      <dgm:t>
        <a:bodyPr/>
        <a:lstStyle/>
        <a:p>
          <a:endParaRPr lang="en-US"/>
        </a:p>
      </dgm:t>
    </dgm:pt>
    <dgm:pt modelId="{4C207DFE-762D-814C-B2D1-CDF221512429}" type="pres">
      <dgm:prSet presAssocID="{BBB0D7A6-7E54-4757-AE5E-DDDB644BB037}" presName="vert0" presStyleCnt="0">
        <dgm:presLayoutVars>
          <dgm:dir/>
          <dgm:animOne val="branch"/>
          <dgm:animLvl val="lvl"/>
        </dgm:presLayoutVars>
      </dgm:prSet>
      <dgm:spPr/>
    </dgm:pt>
    <dgm:pt modelId="{57466890-B3EE-9449-B199-532373731252}" type="pres">
      <dgm:prSet presAssocID="{48119386-5556-4B66-863C-E4D8A00B8FC0}" presName="thickLine" presStyleLbl="alignNode1" presStyleIdx="0" presStyleCnt="3"/>
      <dgm:spPr/>
    </dgm:pt>
    <dgm:pt modelId="{1012DFDE-DAF3-C242-9A36-9C6CF01ADF0F}" type="pres">
      <dgm:prSet presAssocID="{48119386-5556-4B66-863C-E4D8A00B8FC0}" presName="horz1" presStyleCnt="0"/>
      <dgm:spPr/>
    </dgm:pt>
    <dgm:pt modelId="{69A2BB22-8B04-854D-B249-256B40C1177E}" type="pres">
      <dgm:prSet presAssocID="{48119386-5556-4B66-863C-E4D8A00B8FC0}" presName="tx1" presStyleLbl="revTx" presStyleIdx="0" presStyleCnt="3"/>
      <dgm:spPr/>
    </dgm:pt>
    <dgm:pt modelId="{BBB85FBA-64D6-A441-91E8-D35ACF2436F2}" type="pres">
      <dgm:prSet presAssocID="{48119386-5556-4B66-863C-E4D8A00B8FC0}" presName="vert1" presStyleCnt="0"/>
      <dgm:spPr/>
    </dgm:pt>
    <dgm:pt modelId="{421FBAC0-E5F4-8748-B79E-F00D42C9DB12}" type="pres">
      <dgm:prSet presAssocID="{DAEA5913-9F3A-4FB7-975D-DC80CEE51067}" presName="thickLine" presStyleLbl="alignNode1" presStyleIdx="1" presStyleCnt="3"/>
      <dgm:spPr/>
    </dgm:pt>
    <dgm:pt modelId="{61FE92D6-5D78-9D41-AE27-8FEB02B30C47}" type="pres">
      <dgm:prSet presAssocID="{DAEA5913-9F3A-4FB7-975D-DC80CEE51067}" presName="horz1" presStyleCnt="0"/>
      <dgm:spPr/>
    </dgm:pt>
    <dgm:pt modelId="{285EC565-2989-934A-A101-65CAC76E084C}" type="pres">
      <dgm:prSet presAssocID="{DAEA5913-9F3A-4FB7-975D-DC80CEE51067}" presName="tx1" presStyleLbl="revTx" presStyleIdx="1" presStyleCnt="3"/>
      <dgm:spPr/>
    </dgm:pt>
    <dgm:pt modelId="{32473206-11B6-1043-B13A-E9A653BB42E7}" type="pres">
      <dgm:prSet presAssocID="{DAEA5913-9F3A-4FB7-975D-DC80CEE51067}" presName="vert1" presStyleCnt="0"/>
      <dgm:spPr/>
    </dgm:pt>
    <dgm:pt modelId="{8F8FFBAE-2A40-A943-ADD3-CB28F3B0D62A}" type="pres">
      <dgm:prSet presAssocID="{0D8E1629-40E7-433C-96AC-9AC3083D2338}" presName="thickLine" presStyleLbl="alignNode1" presStyleIdx="2" presStyleCnt="3"/>
      <dgm:spPr/>
    </dgm:pt>
    <dgm:pt modelId="{EDE5FEBF-A2C3-6F49-A449-77ED7634BFFE}" type="pres">
      <dgm:prSet presAssocID="{0D8E1629-40E7-433C-96AC-9AC3083D2338}" presName="horz1" presStyleCnt="0"/>
      <dgm:spPr/>
    </dgm:pt>
    <dgm:pt modelId="{A38E8185-F348-B340-A94B-29B934EF3B27}" type="pres">
      <dgm:prSet presAssocID="{0D8E1629-40E7-433C-96AC-9AC3083D2338}" presName="tx1" presStyleLbl="revTx" presStyleIdx="2" presStyleCnt="3"/>
      <dgm:spPr/>
    </dgm:pt>
    <dgm:pt modelId="{D8C99AFC-7B6E-1041-9DCE-E5AD5A132B68}" type="pres">
      <dgm:prSet presAssocID="{0D8E1629-40E7-433C-96AC-9AC3083D2338}" presName="vert1" presStyleCnt="0"/>
      <dgm:spPr/>
    </dgm:pt>
  </dgm:ptLst>
  <dgm:cxnLst>
    <dgm:cxn modelId="{0DE6C01A-793C-4EF7-BB43-B3EE55F3A020}" srcId="{BBB0D7A6-7E54-4757-AE5E-DDDB644BB037}" destId="{0D8E1629-40E7-433C-96AC-9AC3083D2338}" srcOrd="2" destOrd="0" parTransId="{587FF5A3-5C6D-43B7-8548-F6FD5E7EAB80}" sibTransId="{7181B982-B94F-4088-994D-FCFF6FC896E4}"/>
    <dgm:cxn modelId="{0FB98524-817A-418E-AF40-0C1E9A4D79D1}" srcId="{BBB0D7A6-7E54-4757-AE5E-DDDB644BB037}" destId="{DAEA5913-9F3A-4FB7-975D-DC80CEE51067}" srcOrd="1" destOrd="0" parTransId="{4A8AC454-1033-4F9F-A7C6-A1791AFDFC58}" sibTransId="{92CB2FD7-D507-43DC-A16E-2A0FFD47BBEE}"/>
    <dgm:cxn modelId="{C2204641-B0F1-4004-9900-D6E5FFEBD1AB}" srcId="{BBB0D7A6-7E54-4757-AE5E-DDDB644BB037}" destId="{48119386-5556-4B66-863C-E4D8A00B8FC0}" srcOrd="0" destOrd="0" parTransId="{B1E42778-41C9-4BC0-A4DD-7BE15FC2537F}" sibTransId="{155A8BC6-57E7-4A4A-BBF3-390C3D5A66D3}"/>
    <dgm:cxn modelId="{09016164-5564-A743-BD98-37F346F49E73}" type="presOf" srcId="{0D8E1629-40E7-433C-96AC-9AC3083D2338}" destId="{A38E8185-F348-B340-A94B-29B934EF3B27}" srcOrd="0" destOrd="0" presId="urn:microsoft.com/office/officeart/2008/layout/LinedList"/>
    <dgm:cxn modelId="{5F061085-FB60-9146-8DC0-E847E995B973}" type="presOf" srcId="{BBB0D7A6-7E54-4757-AE5E-DDDB644BB037}" destId="{4C207DFE-762D-814C-B2D1-CDF221512429}" srcOrd="0" destOrd="0" presId="urn:microsoft.com/office/officeart/2008/layout/LinedList"/>
    <dgm:cxn modelId="{FEF8BFE4-70BC-7E44-AAD5-6E813A42BB23}" type="presOf" srcId="{48119386-5556-4B66-863C-E4D8A00B8FC0}" destId="{69A2BB22-8B04-854D-B249-256B40C1177E}" srcOrd="0" destOrd="0" presId="urn:microsoft.com/office/officeart/2008/layout/LinedList"/>
    <dgm:cxn modelId="{A0007CFA-69FC-3340-BFCC-EE73042F785E}" type="presOf" srcId="{DAEA5913-9F3A-4FB7-975D-DC80CEE51067}" destId="{285EC565-2989-934A-A101-65CAC76E084C}" srcOrd="0" destOrd="0" presId="urn:microsoft.com/office/officeart/2008/layout/LinedList"/>
    <dgm:cxn modelId="{8C91DF22-1FFE-AA42-B010-442C380CCFEC}" type="presParOf" srcId="{4C207DFE-762D-814C-B2D1-CDF221512429}" destId="{57466890-B3EE-9449-B199-532373731252}" srcOrd="0" destOrd="0" presId="urn:microsoft.com/office/officeart/2008/layout/LinedList"/>
    <dgm:cxn modelId="{7E605AEC-9118-334C-82BB-B0462A5D2F11}" type="presParOf" srcId="{4C207DFE-762D-814C-B2D1-CDF221512429}" destId="{1012DFDE-DAF3-C242-9A36-9C6CF01ADF0F}" srcOrd="1" destOrd="0" presId="urn:microsoft.com/office/officeart/2008/layout/LinedList"/>
    <dgm:cxn modelId="{101C5A0B-D136-914E-B081-C67C1300B8C6}" type="presParOf" srcId="{1012DFDE-DAF3-C242-9A36-9C6CF01ADF0F}" destId="{69A2BB22-8B04-854D-B249-256B40C1177E}" srcOrd="0" destOrd="0" presId="urn:microsoft.com/office/officeart/2008/layout/LinedList"/>
    <dgm:cxn modelId="{37A7789B-4EF0-AD43-80FD-C8B1141BBA21}" type="presParOf" srcId="{1012DFDE-DAF3-C242-9A36-9C6CF01ADF0F}" destId="{BBB85FBA-64D6-A441-91E8-D35ACF2436F2}" srcOrd="1" destOrd="0" presId="urn:microsoft.com/office/officeart/2008/layout/LinedList"/>
    <dgm:cxn modelId="{6E53C3D6-067C-A348-9E75-F5E61D79B734}" type="presParOf" srcId="{4C207DFE-762D-814C-B2D1-CDF221512429}" destId="{421FBAC0-E5F4-8748-B79E-F00D42C9DB12}" srcOrd="2" destOrd="0" presId="urn:microsoft.com/office/officeart/2008/layout/LinedList"/>
    <dgm:cxn modelId="{6432A142-9693-E441-8EB7-7775BCAE7518}" type="presParOf" srcId="{4C207DFE-762D-814C-B2D1-CDF221512429}" destId="{61FE92D6-5D78-9D41-AE27-8FEB02B30C47}" srcOrd="3" destOrd="0" presId="urn:microsoft.com/office/officeart/2008/layout/LinedList"/>
    <dgm:cxn modelId="{8DFECD4A-BDF6-224B-9FE0-B84B6CCEF63C}" type="presParOf" srcId="{61FE92D6-5D78-9D41-AE27-8FEB02B30C47}" destId="{285EC565-2989-934A-A101-65CAC76E084C}" srcOrd="0" destOrd="0" presId="urn:microsoft.com/office/officeart/2008/layout/LinedList"/>
    <dgm:cxn modelId="{0BCA872B-FF6F-9A48-ACC4-F8C4DEABFDD3}" type="presParOf" srcId="{61FE92D6-5D78-9D41-AE27-8FEB02B30C47}" destId="{32473206-11B6-1043-B13A-E9A653BB42E7}" srcOrd="1" destOrd="0" presId="urn:microsoft.com/office/officeart/2008/layout/LinedList"/>
    <dgm:cxn modelId="{CECF4F7E-3BCB-6642-9187-D3214C83E831}" type="presParOf" srcId="{4C207DFE-762D-814C-B2D1-CDF221512429}" destId="{8F8FFBAE-2A40-A943-ADD3-CB28F3B0D62A}" srcOrd="4" destOrd="0" presId="urn:microsoft.com/office/officeart/2008/layout/LinedList"/>
    <dgm:cxn modelId="{FA4AE818-B8F9-EE44-B142-76E85BFD263A}" type="presParOf" srcId="{4C207DFE-762D-814C-B2D1-CDF221512429}" destId="{EDE5FEBF-A2C3-6F49-A449-77ED7634BFFE}" srcOrd="5" destOrd="0" presId="urn:microsoft.com/office/officeart/2008/layout/LinedList"/>
    <dgm:cxn modelId="{8802192E-A5C5-4E4E-A5CE-A44C2E6C0152}" type="presParOf" srcId="{EDE5FEBF-A2C3-6F49-A449-77ED7634BFFE}" destId="{A38E8185-F348-B340-A94B-29B934EF3B27}" srcOrd="0" destOrd="0" presId="urn:microsoft.com/office/officeart/2008/layout/LinedList"/>
    <dgm:cxn modelId="{836B28D5-2801-364B-8A8B-3BA7496DCFB9}" type="presParOf" srcId="{EDE5FEBF-A2C3-6F49-A449-77ED7634BFFE}" destId="{D8C99AFC-7B6E-1041-9DCE-E5AD5A132B6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1EB6A8F-741D-4B3A-9D38-D5BD5ABF2BE8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EBC84E6-39BB-4745-8FE4-DE94C377B947}">
      <dgm:prSet/>
      <dgm:spPr/>
      <dgm:t>
        <a:bodyPr/>
        <a:lstStyle/>
        <a:p>
          <a:r>
            <a:rPr lang="en-MY" b="1"/>
            <a:t>Educate socially appropriate behaviours</a:t>
          </a:r>
          <a:endParaRPr lang="en-US"/>
        </a:p>
      </dgm:t>
    </dgm:pt>
    <dgm:pt modelId="{B2A0DA84-DC9A-4EF0-8521-418A23BC0EB9}" type="parTrans" cxnId="{27036A74-F64B-4D22-97E0-543412545E7C}">
      <dgm:prSet/>
      <dgm:spPr/>
      <dgm:t>
        <a:bodyPr/>
        <a:lstStyle/>
        <a:p>
          <a:endParaRPr lang="en-US"/>
        </a:p>
      </dgm:t>
    </dgm:pt>
    <dgm:pt modelId="{EAE2B13D-49C4-4474-AF39-8B44C047398D}" type="sibTrans" cxnId="{27036A74-F64B-4D22-97E0-543412545E7C}">
      <dgm:prSet/>
      <dgm:spPr/>
      <dgm:t>
        <a:bodyPr/>
        <a:lstStyle/>
        <a:p>
          <a:endParaRPr lang="en-US"/>
        </a:p>
      </dgm:t>
    </dgm:pt>
    <dgm:pt modelId="{0C359F14-0378-4668-BF87-2F965B7588CB}">
      <dgm:prSet/>
      <dgm:spPr/>
      <dgm:t>
        <a:bodyPr/>
        <a:lstStyle/>
        <a:p>
          <a:r>
            <a:rPr lang="en-MY" b="1"/>
            <a:t>Educate child in saying “NO”</a:t>
          </a:r>
          <a:endParaRPr lang="en-US"/>
        </a:p>
      </dgm:t>
    </dgm:pt>
    <dgm:pt modelId="{7300118A-9D02-4961-AC73-F4A757ACBAFD}" type="parTrans" cxnId="{0416A94B-3637-4E6C-811F-F8D8772FDB57}">
      <dgm:prSet/>
      <dgm:spPr/>
      <dgm:t>
        <a:bodyPr/>
        <a:lstStyle/>
        <a:p>
          <a:endParaRPr lang="en-US"/>
        </a:p>
      </dgm:t>
    </dgm:pt>
    <dgm:pt modelId="{4B95930F-F285-4BB1-B7C3-507EB04AED78}" type="sibTrans" cxnId="{0416A94B-3637-4E6C-811F-F8D8772FDB57}">
      <dgm:prSet/>
      <dgm:spPr/>
      <dgm:t>
        <a:bodyPr/>
        <a:lstStyle/>
        <a:p>
          <a:endParaRPr lang="en-US"/>
        </a:p>
      </dgm:t>
    </dgm:pt>
    <dgm:pt modelId="{466F0082-EEBF-47DC-B89E-1A517CF7F992}">
      <dgm:prSet/>
      <dgm:spPr/>
      <dgm:t>
        <a:bodyPr/>
        <a:lstStyle/>
        <a:p>
          <a:r>
            <a:rPr lang="en-MY" b="1"/>
            <a:t>Prevent unwanted behaviour</a:t>
          </a:r>
          <a:endParaRPr lang="en-US"/>
        </a:p>
      </dgm:t>
    </dgm:pt>
    <dgm:pt modelId="{590DA121-FD83-418C-B49E-B94C31926FC1}" type="parTrans" cxnId="{4C6AACB4-4294-474D-AAF3-4D05A4EC1CA4}">
      <dgm:prSet/>
      <dgm:spPr/>
      <dgm:t>
        <a:bodyPr/>
        <a:lstStyle/>
        <a:p>
          <a:endParaRPr lang="en-US"/>
        </a:p>
      </dgm:t>
    </dgm:pt>
    <dgm:pt modelId="{64E6006C-E589-490D-AC2D-CB161DBDB0B9}" type="sibTrans" cxnId="{4C6AACB4-4294-474D-AAF3-4D05A4EC1CA4}">
      <dgm:prSet/>
      <dgm:spPr/>
      <dgm:t>
        <a:bodyPr/>
        <a:lstStyle/>
        <a:p>
          <a:endParaRPr lang="en-US"/>
        </a:p>
      </dgm:t>
    </dgm:pt>
    <dgm:pt modelId="{C769C642-613B-4568-9670-AA66569892C9}">
      <dgm:prSet/>
      <dgm:spPr/>
      <dgm:t>
        <a:bodyPr/>
        <a:lstStyle/>
        <a:p>
          <a:r>
            <a:rPr lang="en-US" b="1"/>
            <a:t>Personal care and hygiene</a:t>
          </a:r>
          <a:endParaRPr lang="en-US"/>
        </a:p>
      </dgm:t>
    </dgm:pt>
    <dgm:pt modelId="{AAFE4EDF-7774-427F-8121-75817887D847}" type="parTrans" cxnId="{BD77C98A-1E7D-492B-B5AF-CC8E081D379D}">
      <dgm:prSet/>
      <dgm:spPr/>
      <dgm:t>
        <a:bodyPr/>
        <a:lstStyle/>
        <a:p>
          <a:endParaRPr lang="en-US"/>
        </a:p>
      </dgm:t>
    </dgm:pt>
    <dgm:pt modelId="{04009A90-9D6D-4A11-9900-AC40F48BF82C}" type="sibTrans" cxnId="{BD77C98A-1E7D-492B-B5AF-CC8E081D379D}">
      <dgm:prSet/>
      <dgm:spPr/>
      <dgm:t>
        <a:bodyPr/>
        <a:lstStyle/>
        <a:p>
          <a:endParaRPr lang="en-US"/>
        </a:p>
      </dgm:t>
    </dgm:pt>
    <dgm:pt modelId="{3362D58B-0C9A-436F-BCDD-2968F9EF7551}">
      <dgm:prSet/>
      <dgm:spPr/>
      <dgm:t>
        <a:bodyPr/>
        <a:lstStyle/>
        <a:p>
          <a:r>
            <a:rPr lang="en-US" b="1"/>
            <a:t>Human body parts</a:t>
          </a:r>
          <a:endParaRPr lang="en-US"/>
        </a:p>
      </dgm:t>
    </dgm:pt>
    <dgm:pt modelId="{847FD463-48F9-41FF-B9B8-607E9EDED3A3}" type="parTrans" cxnId="{BCA356D0-8D17-4771-9542-2EBD2C76F67F}">
      <dgm:prSet/>
      <dgm:spPr/>
      <dgm:t>
        <a:bodyPr/>
        <a:lstStyle/>
        <a:p>
          <a:endParaRPr lang="en-US"/>
        </a:p>
      </dgm:t>
    </dgm:pt>
    <dgm:pt modelId="{F5EF0872-4BAC-47BF-AD42-7D21F50229CD}" type="sibTrans" cxnId="{BCA356D0-8D17-4771-9542-2EBD2C76F67F}">
      <dgm:prSet/>
      <dgm:spPr/>
      <dgm:t>
        <a:bodyPr/>
        <a:lstStyle/>
        <a:p>
          <a:endParaRPr lang="en-US"/>
        </a:p>
      </dgm:t>
    </dgm:pt>
    <dgm:pt modelId="{E403F120-AD51-704E-AD89-549AF6530DCE}" type="pres">
      <dgm:prSet presAssocID="{B1EB6A8F-741D-4B3A-9D38-D5BD5ABF2BE8}" presName="diagram" presStyleCnt="0">
        <dgm:presLayoutVars>
          <dgm:dir/>
          <dgm:resizeHandles val="exact"/>
        </dgm:presLayoutVars>
      </dgm:prSet>
      <dgm:spPr/>
    </dgm:pt>
    <dgm:pt modelId="{DE7F6E18-E12B-7742-8102-7000B41E419F}" type="pres">
      <dgm:prSet presAssocID="{EEBC84E6-39BB-4745-8FE4-DE94C377B947}" presName="node" presStyleLbl="node1" presStyleIdx="0" presStyleCnt="5">
        <dgm:presLayoutVars>
          <dgm:bulletEnabled val="1"/>
        </dgm:presLayoutVars>
      </dgm:prSet>
      <dgm:spPr/>
    </dgm:pt>
    <dgm:pt modelId="{515C18FC-AF62-564B-A864-F4CE975D638B}" type="pres">
      <dgm:prSet presAssocID="{EAE2B13D-49C4-4474-AF39-8B44C047398D}" presName="sibTrans" presStyleCnt="0"/>
      <dgm:spPr/>
    </dgm:pt>
    <dgm:pt modelId="{F8B58F62-ABE6-E14F-BB9D-9FE81C9B2E78}" type="pres">
      <dgm:prSet presAssocID="{0C359F14-0378-4668-BF87-2F965B7588CB}" presName="node" presStyleLbl="node1" presStyleIdx="1" presStyleCnt="5">
        <dgm:presLayoutVars>
          <dgm:bulletEnabled val="1"/>
        </dgm:presLayoutVars>
      </dgm:prSet>
      <dgm:spPr/>
    </dgm:pt>
    <dgm:pt modelId="{281B7859-F363-9A43-954E-391D09F53381}" type="pres">
      <dgm:prSet presAssocID="{4B95930F-F285-4BB1-B7C3-507EB04AED78}" presName="sibTrans" presStyleCnt="0"/>
      <dgm:spPr/>
    </dgm:pt>
    <dgm:pt modelId="{0F2BE8A8-F780-DD42-8007-8F8E9ECDD484}" type="pres">
      <dgm:prSet presAssocID="{466F0082-EEBF-47DC-B89E-1A517CF7F992}" presName="node" presStyleLbl="node1" presStyleIdx="2" presStyleCnt="5">
        <dgm:presLayoutVars>
          <dgm:bulletEnabled val="1"/>
        </dgm:presLayoutVars>
      </dgm:prSet>
      <dgm:spPr/>
    </dgm:pt>
    <dgm:pt modelId="{1A22C289-9AE7-C64E-A963-7EF25F7CD626}" type="pres">
      <dgm:prSet presAssocID="{64E6006C-E589-490D-AC2D-CB161DBDB0B9}" presName="sibTrans" presStyleCnt="0"/>
      <dgm:spPr/>
    </dgm:pt>
    <dgm:pt modelId="{6CC5E69B-9E61-1D41-9CDD-3EDBD2384A77}" type="pres">
      <dgm:prSet presAssocID="{C769C642-613B-4568-9670-AA66569892C9}" presName="node" presStyleLbl="node1" presStyleIdx="3" presStyleCnt="5">
        <dgm:presLayoutVars>
          <dgm:bulletEnabled val="1"/>
        </dgm:presLayoutVars>
      </dgm:prSet>
      <dgm:spPr/>
    </dgm:pt>
    <dgm:pt modelId="{43790218-B34C-F34B-8E43-B40FA1B8C08E}" type="pres">
      <dgm:prSet presAssocID="{04009A90-9D6D-4A11-9900-AC40F48BF82C}" presName="sibTrans" presStyleCnt="0"/>
      <dgm:spPr/>
    </dgm:pt>
    <dgm:pt modelId="{5621C3F3-6092-DC41-A30E-EB4E1DA5C558}" type="pres">
      <dgm:prSet presAssocID="{3362D58B-0C9A-436F-BCDD-2968F9EF7551}" presName="node" presStyleLbl="node1" presStyleIdx="4" presStyleCnt="5">
        <dgm:presLayoutVars>
          <dgm:bulletEnabled val="1"/>
        </dgm:presLayoutVars>
      </dgm:prSet>
      <dgm:spPr/>
    </dgm:pt>
  </dgm:ptLst>
  <dgm:cxnLst>
    <dgm:cxn modelId="{EEA4CE1A-9E51-3F4C-B582-2027FF67450F}" type="presOf" srcId="{466F0082-EEBF-47DC-B89E-1A517CF7F992}" destId="{0F2BE8A8-F780-DD42-8007-8F8E9ECDD484}" srcOrd="0" destOrd="0" presId="urn:microsoft.com/office/officeart/2005/8/layout/default"/>
    <dgm:cxn modelId="{0416A94B-3637-4E6C-811F-F8D8772FDB57}" srcId="{B1EB6A8F-741D-4B3A-9D38-D5BD5ABF2BE8}" destId="{0C359F14-0378-4668-BF87-2F965B7588CB}" srcOrd="1" destOrd="0" parTransId="{7300118A-9D02-4961-AC73-F4A757ACBAFD}" sibTransId="{4B95930F-F285-4BB1-B7C3-507EB04AED78}"/>
    <dgm:cxn modelId="{311E0E54-13BC-7940-90F2-DFB389CA4A76}" type="presOf" srcId="{EEBC84E6-39BB-4745-8FE4-DE94C377B947}" destId="{DE7F6E18-E12B-7742-8102-7000B41E419F}" srcOrd="0" destOrd="0" presId="urn:microsoft.com/office/officeart/2005/8/layout/default"/>
    <dgm:cxn modelId="{27036A74-F64B-4D22-97E0-543412545E7C}" srcId="{B1EB6A8F-741D-4B3A-9D38-D5BD5ABF2BE8}" destId="{EEBC84E6-39BB-4745-8FE4-DE94C377B947}" srcOrd="0" destOrd="0" parTransId="{B2A0DA84-DC9A-4EF0-8521-418A23BC0EB9}" sibTransId="{EAE2B13D-49C4-4474-AF39-8B44C047398D}"/>
    <dgm:cxn modelId="{884BF479-8620-ED44-8EC3-EA6456691F49}" type="presOf" srcId="{B1EB6A8F-741D-4B3A-9D38-D5BD5ABF2BE8}" destId="{E403F120-AD51-704E-AD89-549AF6530DCE}" srcOrd="0" destOrd="0" presId="urn:microsoft.com/office/officeart/2005/8/layout/default"/>
    <dgm:cxn modelId="{BD77C98A-1E7D-492B-B5AF-CC8E081D379D}" srcId="{B1EB6A8F-741D-4B3A-9D38-D5BD5ABF2BE8}" destId="{C769C642-613B-4568-9670-AA66569892C9}" srcOrd="3" destOrd="0" parTransId="{AAFE4EDF-7774-427F-8121-75817887D847}" sibTransId="{04009A90-9D6D-4A11-9900-AC40F48BF82C}"/>
    <dgm:cxn modelId="{A5E85DAF-EF04-D14B-8454-CE587C044F6F}" type="presOf" srcId="{3362D58B-0C9A-436F-BCDD-2968F9EF7551}" destId="{5621C3F3-6092-DC41-A30E-EB4E1DA5C558}" srcOrd="0" destOrd="0" presId="urn:microsoft.com/office/officeart/2005/8/layout/default"/>
    <dgm:cxn modelId="{4C6AACB4-4294-474D-AAF3-4D05A4EC1CA4}" srcId="{B1EB6A8F-741D-4B3A-9D38-D5BD5ABF2BE8}" destId="{466F0082-EEBF-47DC-B89E-1A517CF7F992}" srcOrd="2" destOrd="0" parTransId="{590DA121-FD83-418C-B49E-B94C31926FC1}" sibTransId="{64E6006C-E589-490D-AC2D-CB161DBDB0B9}"/>
    <dgm:cxn modelId="{FCF358CC-5B64-3A42-9656-0D9C692EE6B9}" type="presOf" srcId="{C769C642-613B-4568-9670-AA66569892C9}" destId="{6CC5E69B-9E61-1D41-9CDD-3EDBD2384A77}" srcOrd="0" destOrd="0" presId="urn:microsoft.com/office/officeart/2005/8/layout/default"/>
    <dgm:cxn modelId="{BCA356D0-8D17-4771-9542-2EBD2C76F67F}" srcId="{B1EB6A8F-741D-4B3A-9D38-D5BD5ABF2BE8}" destId="{3362D58B-0C9A-436F-BCDD-2968F9EF7551}" srcOrd="4" destOrd="0" parTransId="{847FD463-48F9-41FF-B9B8-607E9EDED3A3}" sibTransId="{F5EF0872-4BAC-47BF-AD42-7D21F50229CD}"/>
    <dgm:cxn modelId="{90DE6FFC-5A3F-1D44-B8C3-84328F9E432E}" type="presOf" srcId="{0C359F14-0378-4668-BF87-2F965B7588CB}" destId="{F8B58F62-ABE6-E14F-BB9D-9FE81C9B2E78}" srcOrd="0" destOrd="0" presId="urn:microsoft.com/office/officeart/2005/8/layout/default"/>
    <dgm:cxn modelId="{CE8AC54D-68B0-E94E-9298-508143B6ED56}" type="presParOf" srcId="{E403F120-AD51-704E-AD89-549AF6530DCE}" destId="{DE7F6E18-E12B-7742-8102-7000B41E419F}" srcOrd="0" destOrd="0" presId="urn:microsoft.com/office/officeart/2005/8/layout/default"/>
    <dgm:cxn modelId="{6AEF72CD-C661-B943-A1ED-09B954500F24}" type="presParOf" srcId="{E403F120-AD51-704E-AD89-549AF6530DCE}" destId="{515C18FC-AF62-564B-A864-F4CE975D638B}" srcOrd="1" destOrd="0" presId="urn:microsoft.com/office/officeart/2005/8/layout/default"/>
    <dgm:cxn modelId="{A9044067-C8F1-C04C-932D-8B351E0173C6}" type="presParOf" srcId="{E403F120-AD51-704E-AD89-549AF6530DCE}" destId="{F8B58F62-ABE6-E14F-BB9D-9FE81C9B2E78}" srcOrd="2" destOrd="0" presId="urn:microsoft.com/office/officeart/2005/8/layout/default"/>
    <dgm:cxn modelId="{EE6E1C6A-C563-4441-8EFA-878389CDFE89}" type="presParOf" srcId="{E403F120-AD51-704E-AD89-549AF6530DCE}" destId="{281B7859-F363-9A43-954E-391D09F53381}" srcOrd="3" destOrd="0" presId="urn:microsoft.com/office/officeart/2005/8/layout/default"/>
    <dgm:cxn modelId="{8932CEFB-E96F-F84A-BE77-3C748001D115}" type="presParOf" srcId="{E403F120-AD51-704E-AD89-549AF6530DCE}" destId="{0F2BE8A8-F780-DD42-8007-8F8E9ECDD484}" srcOrd="4" destOrd="0" presId="urn:microsoft.com/office/officeart/2005/8/layout/default"/>
    <dgm:cxn modelId="{A09F61F5-805B-6640-A52F-2B7A4CBFFD26}" type="presParOf" srcId="{E403F120-AD51-704E-AD89-549AF6530DCE}" destId="{1A22C289-9AE7-C64E-A963-7EF25F7CD626}" srcOrd="5" destOrd="0" presId="urn:microsoft.com/office/officeart/2005/8/layout/default"/>
    <dgm:cxn modelId="{9E7B9D27-E1D1-4741-A85B-A80993CD1B18}" type="presParOf" srcId="{E403F120-AD51-704E-AD89-549AF6530DCE}" destId="{6CC5E69B-9E61-1D41-9CDD-3EDBD2384A77}" srcOrd="6" destOrd="0" presId="urn:microsoft.com/office/officeart/2005/8/layout/default"/>
    <dgm:cxn modelId="{750AE71D-3E46-9E4F-979B-C65D268B92E2}" type="presParOf" srcId="{E403F120-AD51-704E-AD89-549AF6530DCE}" destId="{43790218-B34C-F34B-8E43-B40FA1B8C08E}" srcOrd="7" destOrd="0" presId="urn:microsoft.com/office/officeart/2005/8/layout/default"/>
    <dgm:cxn modelId="{E2C73590-0486-E34E-A72A-0159621966DF}" type="presParOf" srcId="{E403F120-AD51-704E-AD89-549AF6530DCE}" destId="{5621C3F3-6092-DC41-A30E-EB4E1DA5C558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704E28-5ED6-084D-A625-6EDC23BD2DD3}">
      <dsp:nvSpPr>
        <dsp:cNvPr id="0" name=""/>
        <dsp:cNvSpPr/>
      </dsp:nvSpPr>
      <dsp:spPr>
        <a:xfrm>
          <a:off x="0" y="0"/>
          <a:ext cx="724014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DE03F2-B948-CF40-8B95-7224E0D8F88F}">
      <dsp:nvSpPr>
        <dsp:cNvPr id="0" name=""/>
        <dsp:cNvSpPr/>
      </dsp:nvSpPr>
      <dsp:spPr>
        <a:xfrm>
          <a:off x="0" y="0"/>
          <a:ext cx="7240146" cy="1485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3200" b="0" i="0" kern="1200"/>
            <a:t>Consistently perceived as a young child and in need of protection.</a:t>
          </a:r>
          <a:endParaRPr lang="en-US" sz="3200" kern="1200"/>
        </a:p>
      </dsp:txBody>
      <dsp:txXfrm>
        <a:off x="0" y="0"/>
        <a:ext cx="7240146" cy="1485900"/>
      </dsp:txXfrm>
    </dsp:sp>
    <dsp:sp modelId="{948C5469-0BA9-6942-B775-939609E17EC2}">
      <dsp:nvSpPr>
        <dsp:cNvPr id="0" name=""/>
        <dsp:cNvSpPr/>
      </dsp:nvSpPr>
      <dsp:spPr>
        <a:xfrm>
          <a:off x="0" y="1485900"/>
          <a:ext cx="7240146" cy="0"/>
        </a:xfrm>
        <a:prstGeom prst="line">
          <a:avLst/>
        </a:prstGeom>
        <a:solidFill>
          <a:schemeClr val="accent2">
            <a:hueOff val="383767"/>
            <a:satOff val="-2641"/>
            <a:lumOff val="12353"/>
            <a:alphaOff val="0"/>
          </a:schemeClr>
        </a:solidFill>
        <a:ln w="12700" cap="flat" cmpd="sng" algn="ctr">
          <a:solidFill>
            <a:schemeClr val="accent2">
              <a:hueOff val="383767"/>
              <a:satOff val="-2641"/>
              <a:lumOff val="1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51E424-2A92-5846-8AFF-7FD09C07DBBA}">
      <dsp:nvSpPr>
        <dsp:cNvPr id="0" name=""/>
        <dsp:cNvSpPr/>
      </dsp:nvSpPr>
      <dsp:spPr>
        <a:xfrm>
          <a:off x="0" y="1485900"/>
          <a:ext cx="7240146" cy="1485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3200" b="0" i="0" kern="1200"/>
            <a:t>Possesses heightened desires compared to typical individuals.</a:t>
          </a:r>
          <a:endParaRPr lang="en-US" sz="3200" kern="1200"/>
        </a:p>
      </dsp:txBody>
      <dsp:txXfrm>
        <a:off x="0" y="1485900"/>
        <a:ext cx="7240146" cy="1485900"/>
      </dsp:txXfrm>
    </dsp:sp>
    <dsp:sp modelId="{86A4E692-BA26-904C-AD8F-B0AE892AB913}">
      <dsp:nvSpPr>
        <dsp:cNvPr id="0" name=""/>
        <dsp:cNvSpPr/>
      </dsp:nvSpPr>
      <dsp:spPr>
        <a:xfrm>
          <a:off x="0" y="2971800"/>
          <a:ext cx="7240146" cy="0"/>
        </a:xfrm>
        <a:prstGeom prst="line">
          <a:avLst/>
        </a:prstGeom>
        <a:solidFill>
          <a:schemeClr val="accent2">
            <a:hueOff val="767534"/>
            <a:satOff val="-5283"/>
            <a:lumOff val="24706"/>
            <a:alphaOff val="0"/>
          </a:schemeClr>
        </a:solidFill>
        <a:ln w="12700" cap="flat" cmpd="sng" algn="ctr">
          <a:solidFill>
            <a:schemeClr val="accent2">
              <a:hueOff val="767534"/>
              <a:satOff val="-5283"/>
              <a:lumOff val="2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CA8FC7-D3B9-D746-B44E-C3D87BD89F63}">
      <dsp:nvSpPr>
        <dsp:cNvPr id="0" name=""/>
        <dsp:cNvSpPr/>
      </dsp:nvSpPr>
      <dsp:spPr>
        <a:xfrm>
          <a:off x="0" y="2971800"/>
          <a:ext cx="7240146" cy="1485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3200" b="0" i="0" kern="1200"/>
            <a:t>Lacks sexual urges or drives and does not necessitate sexual education.</a:t>
          </a:r>
          <a:endParaRPr lang="en-US" sz="3200" kern="1200"/>
        </a:p>
      </dsp:txBody>
      <dsp:txXfrm>
        <a:off x="0" y="2971800"/>
        <a:ext cx="7240146" cy="1485900"/>
      </dsp:txXfrm>
    </dsp:sp>
    <dsp:sp modelId="{DC0768BB-6195-6D4E-B72A-8CF66C16B5A5}">
      <dsp:nvSpPr>
        <dsp:cNvPr id="0" name=""/>
        <dsp:cNvSpPr/>
      </dsp:nvSpPr>
      <dsp:spPr>
        <a:xfrm>
          <a:off x="0" y="4457699"/>
          <a:ext cx="7240146" cy="0"/>
        </a:xfrm>
        <a:prstGeom prst="line">
          <a:avLst/>
        </a:prstGeom>
        <a:solidFill>
          <a:schemeClr val="accent2">
            <a:hueOff val="1151301"/>
            <a:satOff val="-7924"/>
            <a:lumOff val="37059"/>
            <a:alphaOff val="0"/>
          </a:schemeClr>
        </a:solidFill>
        <a:ln w="12700" cap="flat" cmpd="sng" algn="ctr">
          <a:solidFill>
            <a:schemeClr val="accent2">
              <a:hueOff val="1151301"/>
              <a:satOff val="-7924"/>
              <a:lumOff val="37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90E837-CA2F-7D49-8BF3-280137B7430B}">
      <dsp:nvSpPr>
        <dsp:cNvPr id="0" name=""/>
        <dsp:cNvSpPr/>
      </dsp:nvSpPr>
      <dsp:spPr>
        <a:xfrm>
          <a:off x="0" y="4457699"/>
          <a:ext cx="7240146" cy="1485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3200" b="0" i="0" kern="1200"/>
            <a:t>Unlikely to engage in sexual offenses.</a:t>
          </a:r>
          <a:endParaRPr lang="en-US" sz="3200" kern="1200"/>
        </a:p>
      </dsp:txBody>
      <dsp:txXfrm>
        <a:off x="0" y="4457699"/>
        <a:ext cx="7240146" cy="14859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B55801-DEC5-714E-B2FF-F9FBE25D1DAD}">
      <dsp:nvSpPr>
        <dsp:cNvPr id="0" name=""/>
        <dsp:cNvSpPr/>
      </dsp:nvSpPr>
      <dsp:spPr>
        <a:xfrm>
          <a:off x="0" y="483"/>
          <a:ext cx="10241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EB74D9-59C0-164E-8D89-2712470E2AD8}">
      <dsp:nvSpPr>
        <dsp:cNvPr id="0" name=""/>
        <dsp:cNvSpPr/>
      </dsp:nvSpPr>
      <dsp:spPr>
        <a:xfrm>
          <a:off x="0" y="483"/>
          <a:ext cx="10241280" cy="791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Touching others inappropriately. </a:t>
          </a:r>
        </a:p>
      </dsp:txBody>
      <dsp:txXfrm>
        <a:off x="0" y="483"/>
        <a:ext cx="10241280" cy="791677"/>
      </dsp:txXfrm>
    </dsp:sp>
    <dsp:sp modelId="{E11DD26E-53F8-584E-8366-F695DB965673}">
      <dsp:nvSpPr>
        <dsp:cNvPr id="0" name=""/>
        <dsp:cNvSpPr/>
      </dsp:nvSpPr>
      <dsp:spPr>
        <a:xfrm>
          <a:off x="0" y="792160"/>
          <a:ext cx="10241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9584AE-0454-BA4C-B90B-B5A6E3AC7F5F}">
      <dsp:nvSpPr>
        <dsp:cNvPr id="0" name=""/>
        <dsp:cNvSpPr/>
      </dsp:nvSpPr>
      <dsp:spPr>
        <a:xfrm>
          <a:off x="0" y="792160"/>
          <a:ext cx="10241280" cy="791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Being nude in public.</a:t>
          </a:r>
        </a:p>
      </dsp:txBody>
      <dsp:txXfrm>
        <a:off x="0" y="792160"/>
        <a:ext cx="10241280" cy="791677"/>
      </dsp:txXfrm>
    </dsp:sp>
    <dsp:sp modelId="{8B8665B3-41F5-7F4A-999B-7DBEBF2FA9C3}">
      <dsp:nvSpPr>
        <dsp:cNvPr id="0" name=""/>
        <dsp:cNvSpPr/>
      </dsp:nvSpPr>
      <dsp:spPr>
        <a:xfrm>
          <a:off x="0" y="1583837"/>
          <a:ext cx="10241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008DB4-12BD-7B42-AE7B-4D9D7AA6961C}">
      <dsp:nvSpPr>
        <dsp:cNvPr id="0" name=""/>
        <dsp:cNvSpPr/>
      </dsp:nvSpPr>
      <dsp:spPr>
        <a:xfrm>
          <a:off x="0" y="1583837"/>
          <a:ext cx="10241280" cy="791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Talking about inappropriate subjects at inappropriate moments. </a:t>
          </a:r>
        </a:p>
      </dsp:txBody>
      <dsp:txXfrm>
        <a:off x="0" y="1583837"/>
        <a:ext cx="10241280" cy="791677"/>
      </dsp:txXfrm>
    </dsp:sp>
    <dsp:sp modelId="{85627F85-081E-314C-95EA-F794EDD110E4}">
      <dsp:nvSpPr>
        <dsp:cNvPr id="0" name=""/>
        <dsp:cNvSpPr/>
      </dsp:nvSpPr>
      <dsp:spPr>
        <a:xfrm>
          <a:off x="0" y="2375514"/>
          <a:ext cx="10241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F55A58-D125-6347-854F-B1E4D43653C1}">
      <dsp:nvSpPr>
        <dsp:cNvPr id="0" name=""/>
        <dsp:cNvSpPr/>
      </dsp:nvSpPr>
      <dsp:spPr>
        <a:xfrm>
          <a:off x="0" y="2375514"/>
          <a:ext cx="10241280" cy="791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Lack of understanding on managing sexual emotions and urges.</a:t>
          </a:r>
        </a:p>
      </dsp:txBody>
      <dsp:txXfrm>
        <a:off x="0" y="2375514"/>
        <a:ext cx="10241280" cy="791677"/>
      </dsp:txXfrm>
    </dsp:sp>
    <dsp:sp modelId="{8CEC0853-321E-CC42-973E-2ACFE15E6250}">
      <dsp:nvSpPr>
        <dsp:cNvPr id="0" name=""/>
        <dsp:cNvSpPr/>
      </dsp:nvSpPr>
      <dsp:spPr>
        <a:xfrm>
          <a:off x="0" y="3167191"/>
          <a:ext cx="10241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D7E80F-7DF1-8C48-A088-E6FEAF1B34B9}">
      <dsp:nvSpPr>
        <dsp:cNvPr id="0" name=""/>
        <dsp:cNvSpPr/>
      </dsp:nvSpPr>
      <dsp:spPr>
        <a:xfrm>
          <a:off x="0" y="3167191"/>
          <a:ext cx="10241280" cy="791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Masturbation.</a:t>
          </a:r>
        </a:p>
      </dsp:txBody>
      <dsp:txXfrm>
        <a:off x="0" y="3167191"/>
        <a:ext cx="10241280" cy="7916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466890-B3EE-9449-B199-532373731252}">
      <dsp:nvSpPr>
        <dsp:cNvPr id="0" name=""/>
        <dsp:cNvSpPr/>
      </dsp:nvSpPr>
      <dsp:spPr>
        <a:xfrm>
          <a:off x="0" y="2902"/>
          <a:ext cx="724014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A2BB22-8B04-854D-B249-256B40C1177E}">
      <dsp:nvSpPr>
        <dsp:cNvPr id="0" name=""/>
        <dsp:cNvSpPr/>
      </dsp:nvSpPr>
      <dsp:spPr>
        <a:xfrm>
          <a:off x="0" y="2902"/>
          <a:ext cx="7240146" cy="19792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Quick to trust others.</a:t>
          </a:r>
        </a:p>
      </dsp:txBody>
      <dsp:txXfrm>
        <a:off x="0" y="2902"/>
        <a:ext cx="7240146" cy="1979265"/>
      </dsp:txXfrm>
    </dsp:sp>
    <dsp:sp modelId="{421FBAC0-E5F4-8748-B79E-F00D42C9DB12}">
      <dsp:nvSpPr>
        <dsp:cNvPr id="0" name=""/>
        <dsp:cNvSpPr/>
      </dsp:nvSpPr>
      <dsp:spPr>
        <a:xfrm>
          <a:off x="0" y="1982167"/>
          <a:ext cx="7240146" cy="0"/>
        </a:xfrm>
        <a:prstGeom prst="line">
          <a:avLst/>
        </a:prstGeom>
        <a:solidFill>
          <a:schemeClr val="accent2">
            <a:hueOff val="575651"/>
            <a:satOff val="-3962"/>
            <a:lumOff val="18530"/>
            <a:alphaOff val="0"/>
          </a:schemeClr>
        </a:solidFill>
        <a:ln w="12700" cap="flat" cmpd="sng" algn="ctr">
          <a:solidFill>
            <a:schemeClr val="accent2">
              <a:hueOff val="575651"/>
              <a:satOff val="-3962"/>
              <a:lumOff val="185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5EC565-2989-934A-A101-65CAC76E084C}">
      <dsp:nvSpPr>
        <dsp:cNvPr id="0" name=""/>
        <dsp:cNvSpPr/>
      </dsp:nvSpPr>
      <dsp:spPr>
        <a:xfrm>
          <a:off x="0" y="1982167"/>
          <a:ext cx="7240146" cy="19792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Difficulty distinguishing between appropriate and inappropriate behaviors. </a:t>
          </a:r>
        </a:p>
      </dsp:txBody>
      <dsp:txXfrm>
        <a:off x="0" y="1982167"/>
        <a:ext cx="7240146" cy="1979265"/>
      </dsp:txXfrm>
    </dsp:sp>
    <dsp:sp modelId="{8F8FFBAE-2A40-A943-ADD3-CB28F3B0D62A}">
      <dsp:nvSpPr>
        <dsp:cNvPr id="0" name=""/>
        <dsp:cNvSpPr/>
      </dsp:nvSpPr>
      <dsp:spPr>
        <a:xfrm>
          <a:off x="0" y="3961432"/>
          <a:ext cx="7240146" cy="0"/>
        </a:xfrm>
        <a:prstGeom prst="line">
          <a:avLst/>
        </a:prstGeom>
        <a:solidFill>
          <a:schemeClr val="accent2">
            <a:hueOff val="1151301"/>
            <a:satOff val="-7924"/>
            <a:lumOff val="37059"/>
            <a:alphaOff val="0"/>
          </a:schemeClr>
        </a:solidFill>
        <a:ln w="12700" cap="flat" cmpd="sng" algn="ctr">
          <a:solidFill>
            <a:schemeClr val="accent2">
              <a:hueOff val="1151301"/>
              <a:satOff val="-7924"/>
              <a:lumOff val="37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8E8185-F348-B340-A94B-29B934EF3B27}">
      <dsp:nvSpPr>
        <dsp:cNvPr id="0" name=""/>
        <dsp:cNvSpPr/>
      </dsp:nvSpPr>
      <dsp:spPr>
        <a:xfrm>
          <a:off x="0" y="3961432"/>
          <a:ext cx="7240146" cy="19792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Sexual arousal triggered by specific objects or characters.</a:t>
          </a:r>
        </a:p>
      </dsp:txBody>
      <dsp:txXfrm>
        <a:off x="0" y="3961432"/>
        <a:ext cx="7240146" cy="19792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7F6E18-E12B-7742-8102-7000B41E419F}">
      <dsp:nvSpPr>
        <dsp:cNvPr id="0" name=""/>
        <dsp:cNvSpPr/>
      </dsp:nvSpPr>
      <dsp:spPr>
        <a:xfrm>
          <a:off x="362021" y="601"/>
          <a:ext cx="3221558" cy="19329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3000" b="1" kern="1200"/>
            <a:t>Educate socially appropriate behaviours</a:t>
          </a:r>
          <a:endParaRPr lang="en-US" sz="3000" kern="1200"/>
        </a:p>
      </dsp:txBody>
      <dsp:txXfrm>
        <a:off x="362021" y="601"/>
        <a:ext cx="3221558" cy="1932934"/>
      </dsp:txXfrm>
    </dsp:sp>
    <dsp:sp modelId="{F8B58F62-ABE6-E14F-BB9D-9FE81C9B2E78}">
      <dsp:nvSpPr>
        <dsp:cNvPr id="0" name=""/>
        <dsp:cNvSpPr/>
      </dsp:nvSpPr>
      <dsp:spPr>
        <a:xfrm>
          <a:off x="3905735" y="601"/>
          <a:ext cx="3221558" cy="1932934"/>
        </a:xfrm>
        <a:prstGeom prst="rect">
          <a:avLst/>
        </a:prstGeom>
        <a:solidFill>
          <a:schemeClr val="accent2">
            <a:hueOff val="287825"/>
            <a:satOff val="-1981"/>
            <a:lumOff val="92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3000" b="1" kern="1200"/>
            <a:t>Educate child in saying “NO”</a:t>
          </a:r>
          <a:endParaRPr lang="en-US" sz="3000" kern="1200"/>
        </a:p>
      </dsp:txBody>
      <dsp:txXfrm>
        <a:off x="3905735" y="601"/>
        <a:ext cx="3221558" cy="1932934"/>
      </dsp:txXfrm>
    </dsp:sp>
    <dsp:sp modelId="{0F2BE8A8-F780-DD42-8007-8F8E9ECDD484}">
      <dsp:nvSpPr>
        <dsp:cNvPr id="0" name=""/>
        <dsp:cNvSpPr/>
      </dsp:nvSpPr>
      <dsp:spPr>
        <a:xfrm>
          <a:off x="7449449" y="601"/>
          <a:ext cx="3221558" cy="1932934"/>
        </a:xfrm>
        <a:prstGeom prst="rect">
          <a:avLst/>
        </a:prstGeom>
        <a:solidFill>
          <a:schemeClr val="accent2">
            <a:hueOff val="575651"/>
            <a:satOff val="-3962"/>
            <a:lumOff val="185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3000" b="1" kern="1200"/>
            <a:t>Prevent unwanted behaviour</a:t>
          </a:r>
          <a:endParaRPr lang="en-US" sz="3000" kern="1200"/>
        </a:p>
      </dsp:txBody>
      <dsp:txXfrm>
        <a:off x="7449449" y="601"/>
        <a:ext cx="3221558" cy="1932934"/>
      </dsp:txXfrm>
    </dsp:sp>
    <dsp:sp modelId="{6CC5E69B-9E61-1D41-9CDD-3EDBD2384A77}">
      <dsp:nvSpPr>
        <dsp:cNvPr id="0" name=""/>
        <dsp:cNvSpPr/>
      </dsp:nvSpPr>
      <dsp:spPr>
        <a:xfrm>
          <a:off x="2133878" y="2255692"/>
          <a:ext cx="3221558" cy="1932934"/>
        </a:xfrm>
        <a:prstGeom prst="rect">
          <a:avLst/>
        </a:prstGeom>
        <a:solidFill>
          <a:schemeClr val="accent2">
            <a:hueOff val="863476"/>
            <a:satOff val="-5943"/>
            <a:lumOff val="277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Personal care and hygiene</a:t>
          </a:r>
          <a:endParaRPr lang="en-US" sz="3000" kern="1200"/>
        </a:p>
      </dsp:txBody>
      <dsp:txXfrm>
        <a:off x="2133878" y="2255692"/>
        <a:ext cx="3221558" cy="1932934"/>
      </dsp:txXfrm>
    </dsp:sp>
    <dsp:sp modelId="{5621C3F3-6092-DC41-A30E-EB4E1DA5C558}">
      <dsp:nvSpPr>
        <dsp:cNvPr id="0" name=""/>
        <dsp:cNvSpPr/>
      </dsp:nvSpPr>
      <dsp:spPr>
        <a:xfrm>
          <a:off x="5677592" y="2255692"/>
          <a:ext cx="3221558" cy="1932934"/>
        </a:xfrm>
        <a:prstGeom prst="rect">
          <a:avLst/>
        </a:prstGeom>
        <a:solidFill>
          <a:schemeClr val="accent2">
            <a:hueOff val="1151301"/>
            <a:satOff val="-7924"/>
            <a:lumOff val="3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Human body parts</a:t>
          </a:r>
          <a:endParaRPr lang="en-US" sz="3000" kern="1200"/>
        </a:p>
      </dsp:txBody>
      <dsp:txXfrm>
        <a:off x="5677592" y="2255692"/>
        <a:ext cx="3221558" cy="19329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8170A3-044D-1F4B-AF9E-533034384C7A}" type="datetimeFigureOut">
              <a:rPr lang="en-US" smtClean="0"/>
              <a:t>10/1/24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AC76F-5DB9-8148-BD17-4A12DE4D8C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368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FB7E6-F454-AFDF-3ABA-1245FB810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CC79E936-3AA1-1B41-129C-DA6963948F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48422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Tuesday, October 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377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Tuesday, October 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84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Tuesday, October 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005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Tuesday, October 1,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92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Tuesday, October 1, 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996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Tuesday, October 1,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550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Tuesday, October 1, 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346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Tuesday, October 1,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29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Tuesday, October 1,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216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Tuesday, October 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986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Tuesday, October 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790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79"/>
            <a:ext cx="10363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1" y="3840480"/>
            <a:ext cx="853439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40532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33906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1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79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2970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128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8815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Tuesday, October 1, 2024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1491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195894"/>
            <a:ext cx="12190407" cy="64636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1" y="274320"/>
            <a:ext cx="1097279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1" y="1577340"/>
            <a:ext cx="1097279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39"/>
            <a:ext cx="39014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39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39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967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4589">
        <a:defRPr>
          <a:latin typeface="+mn-lt"/>
          <a:ea typeface="+mn-ea"/>
          <a:cs typeface="+mn-cs"/>
        </a:defRPr>
      </a:lvl2pPr>
      <a:lvl3pPr marL="829178">
        <a:defRPr>
          <a:latin typeface="+mn-lt"/>
          <a:ea typeface="+mn-ea"/>
          <a:cs typeface="+mn-cs"/>
        </a:defRPr>
      </a:lvl3pPr>
      <a:lvl4pPr marL="1243767">
        <a:defRPr>
          <a:latin typeface="+mn-lt"/>
          <a:ea typeface="+mn-ea"/>
          <a:cs typeface="+mn-cs"/>
        </a:defRPr>
      </a:lvl4pPr>
      <a:lvl5pPr marL="1658356">
        <a:defRPr>
          <a:latin typeface="+mn-lt"/>
          <a:ea typeface="+mn-ea"/>
          <a:cs typeface="+mn-cs"/>
        </a:defRPr>
      </a:lvl5pPr>
      <a:lvl6pPr marL="2072945">
        <a:defRPr>
          <a:latin typeface="+mn-lt"/>
          <a:ea typeface="+mn-ea"/>
          <a:cs typeface="+mn-cs"/>
        </a:defRPr>
      </a:lvl6pPr>
      <a:lvl7pPr marL="2487534">
        <a:defRPr>
          <a:latin typeface="+mn-lt"/>
          <a:ea typeface="+mn-ea"/>
          <a:cs typeface="+mn-cs"/>
        </a:defRPr>
      </a:lvl7pPr>
      <a:lvl8pPr marL="2902123">
        <a:defRPr>
          <a:latin typeface="+mn-lt"/>
          <a:ea typeface="+mn-ea"/>
          <a:cs typeface="+mn-cs"/>
        </a:defRPr>
      </a:lvl8pPr>
      <a:lvl9pPr marL="331671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4589">
        <a:defRPr>
          <a:latin typeface="+mn-lt"/>
          <a:ea typeface="+mn-ea"/>
          <a:cs typeface="+mn-cs"/>
        </a:defRPr>
      </a:lvl2pPr>
      <a:lvl3pPr marL="829178">
        <a:defRPr>
          <a:latin typeface="+mn-lt"/>
          <a:ea typeface="+mn-ea"/>
          <a:cs typeface="+mn-cs"/>
        </a:defRPr>
      </a:lvl3pPr>
      <a:lvl4pPr marL="1243767">
        <a:defRPr>
          <a:latin typeface="+mn-lt"/>
          <a:ea typeface="+mn-ea"/>
          <a:cs typeface="+mn-cs"/>
        </a:defRPr>
      </a:lvl4pPr>
      <a:lvl5pPr marL="1658356">
        <a:defRPr>
          <a:latin typeface="+mn-lt"/>
          <a:ea typeface="+mn-ea"/>
          <a:cs typeface="+mn-cs"/>
        </a:defRPr>
      </a:lvl5pPr>
      <a:lvl6pPr marL="2072945">
        <a:defRPr>
          <a:latin typeface="+mn-lt"/>
          <a:ea typeface="+mn-ea"/>
          <a:cs typeface="+mn-cs"/>
        </a:defRPr>
      </a:lvl6pPr>
      <a:lvl7pPr marL="2487534">
        <a:defRPr>
          <a:latin typeface="+mn-lt"/>
          <a:ea typeface="+mn-ea"/>
          <a:cs typeface="+mn-cs"/>
        </a:defRPr>
      </a:lvl7pPr>
      <a:lvl8pPr marL="2902123">
        <a:defRPr>
          <a:latin typeface="+mn-lt"/>
          <a:ea typeface="+mn-ea"/>
          <a:cs typeface="+mn-cs"/>
        </a:defRPr>
      </a:lvl8pPr>
      <a:lvl9pPr marL="331671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208BE-B3E2-161E-2F9D-5CA36AC39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AC0319D-767D-4D8E-386E-2DD2DFD5426D}"/>
              </a:ext>
            </a:extLst>
          </p:cNvPr>
          <p:cNvSpPr txBox="1"/>
          <p:nvPr/>
        </p:nvSpPr>
        <p:spPr>
          <a:xfrm>
            <a:off x="1866994" y="2548890"/>
            <a:ext cx="6946132" cy="2769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MY" sz="3200" b="1" i="1" dirty="0">
                <a:solidFill>
                  <a:schemeClr val="bg1"/>
                </a:solidFill>
                <a:effectLst/>
              </a:rPr>
              <a:t>“Understanding Sexual Development In</a:t>
            </a:r>
            <a:br>
              <a:rPr lang="en-MY" sz="3200" b="1" i="1" dirty="0">
                <a:solidFill>
                  <a:schemeClr val="bg1"/>
                </a:solidFill>
                <a:effectLst/>
              </a:rPr>
            </a:br>
            <a:r>
              <a:rPr lang="en-MY" sz="3200" b="1" i="1" dirty="0">
                <a:solidFill>
                  <a:schemeClr val="bg1"/>
                </a:solidFill>
                <a:effectLst/>
              </a:rPr>
              <a:t>Individuals With Autism”</a:t>
            </a:r>
          </a:p>
          <a:p>
            <a:pPr algn="ctr"/>
            <a:endParaRPr lang="en-MY" sz="3200" b="1" dirty="0">
              <a:solidFill>
                <a:schemeClr val="bg1"/>
              </a:solidFill>
            </a:endParaRPr>
          </a:p>
          <a:p>
            <a:pPr algn="ctr"/>
            <a:r>
              <a:rPr lang="en-MY" sz="2000" b="1" dirty="0" err="1">
                <a:solidFill>
                  <a:schemeClr val="bg1"/>
                </a:solidFill>
              </a:rPr>
              <a:t>Dr.</a:t>
            </a:r>
            <a:r>
              <a:rPr lang="en-MY" sz="2000" b="1" dirty="0">
                <a:solidFill>
                  <a:schemeClr val="bg1"/>
                </a:solidFill>
              </a:rPr>
              <a:t> </a:t>
            </a:r>
            <a:r>
              <a:rPr lang="en-MY" sz="2000" b="1" dirty="0" err="1">
                <a:solidFill>
                  <a:schemeClr val="bg1"/>
                </a:solidFill>
              </a:rPr>
              <a:t>Ruwinah</a:t>
            </a:r>
            <a:r>
              <a:rPr lang="en-MY" sz="2000" b="1" dirty="0">
                <a:solidFill>
                  <a:schemeClr val="bg1"/>
                </a:solidFill>
              </a:rPr>
              <a:t> Abdul Karim</a:t>
            </a:r>
            <a:br>
              <a:rPr lang="en-MY" sz="2000" b="1" dirty="0">
                <a:solidFill>
                  <a:schemeClr val="bg1"/>
                </a:solidFill>
              </a:rPr>
            </a:br>
            <a:r>
              <a:rPr lang="en-MY" sz="2000" b="1" dirty="0">
                <a:solidFill>
                  <a:schemeClr val="bg1"/>
                </a:solidFill>
              </a:rPr>
              <a:t>Clinical Director</a:t>
            </a:r>
          </a:p>
          <a:p>
            <a:pPr algn="ctr"/>
            <a:r>
              <a:rPr lang="en-MY" sz="2000" b="1" dirty="0">
                <a:solidFill>
                  <a:schemeClr val="bg1"/>
                </a:solidFill>
              </a:rPr>
              <a:t>Penawar Special Learning Centre</a:t>
            </a:r>
            <a:endParaRPr lang="en-US" sz="2000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958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4" name="Rectangle 63">
            <a:extLst>
              <a:ext uri="{FF2B5EF4-FFF2-40B4-BE49-F238E27FC236}">
                <a16:creationId xmlns:a16="http://schemas.microsoft.com/office/drawing/2014/main" id="{FE24B7F3-4D2E-4BA5-87BD-CCFC49B7D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516F8D-3BA1-DE1E-3FE7-5283184613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831763" y="4382484"/>
            <a:ext cx="6793956" cy="3401334"/>
          </a:xfrm>
        </p:spPr>
        <p:txBody>
          <a:bodyPr anchor="ctr">
            <a:normAutofit/>
          </a:bodyPr>
          <a:lstStyle/>
          <a:p>
            <a:pPr algn="r"/>
            <a:r>
              <a:rPr lang="en-US" sz="1600" b="1" dirty="0"/>
              <a:t>DR. RUWINAH ABDUL KARIM </a:t>
            </a:r>
            <a:br>
              <a:rPr lang="en-US" sz="1600" b="1" dirty="0"/>
            </a:br>
            <a:r>
              <a:rPr lang="en-US" sz="1600" b="1" dirty="0"/>
              <a:t>CLINICAL DIRECTOR</a:t>
            </a:r>
            <a:br>
              <a:rPr lang="en-US" sz="1600" b="1" dirty="0"/>
            </a:br>
            <a:r>
              <a:rPr lang="en-US" sz="1600" b="1" dirty="0"/>
              <a:t>PENAWAR SPECIAL LEARNING CENTRE (PSLC)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F863C81-E2D4-4B3C-B77F-3F69FAD1A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5999" y="-853"/>
            <a:ext cx="6090772" cy="6858000"/>
          </a:xfrm>
          <a:prstGeom prst="rect">
            <a:avLst/>
          </a:prstGeom>
          <a:gradFill>
            <a:gsLst>
              <a:gs pos="0">
                <a:schemeClr val="accent5">
                  <a:alpha val="77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6A89F-8DEA-43AA-9D06-4B6FA8CE2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-425"/>
            <a:ext cx="4076697" cy="6857997"/>
          </a:xfrm>
          <a:prstGeom prst="rect">
            <a:avLst/>
          </a:prstGeom>
          <a:gradFill>
            <a:gsLst>
              <a:gs pos="0">
                <a:schemeClr val="accent5">
                  <a:alpha val="44000"/>
                </a:schemeClr>
              </a:gs>
              <a:gs pos="99000">
                <a:schemeClr val="accent4">
                  <a:alpha val="28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01BD803-8FF4-4D42-B00C-DB693F033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38883" y="155413"/>
            <a:ext cx="6410235" cy="6096002"/>
          </a:xfrm>
          <a:prstGeom prst="rect">
            <a:avLst/>
          </a:prstGeom>
          <a:gradFill>
            <a:gsLst>
              <a:gs pos="0">
                <a:schemeClr val="accent5">
                  <a:alpha val="48000"/>
                </a:schemeClr>
              </a:gs>
              <a:gs pos="82000">
                <a:schemeClr val="accent2">
                  <a:alpha val="37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group of hands with a logo&#10;&#10;Description automatically generated">
            <a:extLst>
              <a:ext uri="{FF2B5EF4-FFF2-40B4-BE49-F238E27FC236}">
                <a16:creationId xmlns:a16="http://schemas.microsoft.com/office/drawing/2014/main" id="{8EC77CFF-AAB0-23E4-8304-D34631C04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26" y="786145"/>
            <a:ext cx="4444806" cy="45173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F1EDC9-7E42-3D9F-ACB2-07E40BB3588E}"/>
              </a:ext>
            </a:extLst>
          </p:cNvPr>
          <p:cNvSpPr txBox="1"/>
          <p:nvPr/>
        </p:nvSpPr>
        <p:spPr>
          <a:xfrm>
            <a:off x="6132721" y="1606149"/>
            <a:ext cx="57887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800" b="1" dirty="0">
                <a:solidFill>
                  <a:schemeClr val="bg1"/>
                </a:solidFill>
                <a:effectLst/>
              </a:rPr>
              <a:t>UNDERSTANDING SEXUAL DEVELOPMENT IN</a:t>
            </a:r>
            <a:br>
              <a:rPr lang="en-MY" sz="4800" b="1" dirty="0">
                <a:solidFill>
                  <a:schemeClr val="bg1"/>
                </a:solidFill>
                <a:effectLst/>
              </a:rPr>
            </a:br>
            <a:r>
              <a:rPr lang="en-MY" sz="4800" b="1" dirty="0">
                <a:solidFill>
                  <a:schemeClr val="bg1"/>
                </a:solidFill>
                <a:effectLst/>
              </a:rPr>
              <a:t>INDIVIDUALS WITH AUTISM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846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0BF4A1-714C-419E-A19F-578DE93BE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91A9BD-D57F-4941-931F-40597AB3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409317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4DB264-9467-4730-B9E9-C9A97DD66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90128" y="3609527"/>
            <a:ext cx="2458347" cy="403860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4">
            <a:extLst>
              <a:ext uri="{FF2B5EF4-FFF2-40B4-BE49-F238E27FC236}">
                <a16:creationId xmlns:a16="http://schemas.microsoft.com/office/drawing/2014/main" id="{BB097F88-2120-47B4-B891-5B28F66BB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64227" y="1757079"/>
            <a:ext cx="3900088" cy="4178958"/>
          </a:xfrm>
          <a:custGeom>
            <a:avLst/>
            <a:gdLst>
              <a:gd name="connsiteX0" fmla="*/ 2431956 w 3900088"/>
              <a:gd name="connsiteY0" fmla="*/ 93939 h 4178958"/>
              <a:gd name="connsiteX1" fmla="*/ 3900088 w 3900088"/>
              <a:gd name="connsiteY1" fmla="*/ 2089479 h 4178958"/>
              <a:gd name="connsiteX2" fmla="*/ 1810609 w 3900088"/>
              <a:gd name="connsiteY2" fmla="*/ 4178958 h 4178958"/>
              <a:gd name="connsiteX3" fmla="*/ 77980 w 3900088"/>
              <a:gd name="connsiteY3" fmla="*/ 3257727 h 4178958"/>
              <a:gd name="connsiteX4" fmla="*/ 0 w 3900088"/>
              <a:gd name="connsiteY4" fmla="*/ 3129367 h 4178958"/>
              <a:gd name="connsiteX5" fmla="*/ 831517 w 3900088"/>
              <a:gd name="connsiteY5" fmla="*/ 244059 h 4178958"/>
              <a:gd name="connsiteX6" fmla="*/ 997290 w 3900088"/>
              <a:gd name="connsiteY6" fmla="*/ 164202 h 4178958"/>
              <a:gd name="connsiteX7" fmla="*/ 1810609 w 3900088"/>
              <a:gd name="connsiteY7" fmla="*/ 0 h 4178958"/>
              <a:gd name="connsiteX8" fmla="*/ 2431956 w 3900088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088" h="4178958">
                <a:moveTo>
                  <a:pt x="2431956" y="93939"/>
                </a:moveTo>
                <a:cubicBezTo>
                  <a:pt x="3282517" y="358491"/>
                  <a:pt x="3900088" y="1151865"/>
                  <a:pt x="3900088" y="2089479"/>
                </a:cubicBezTo>
                <a:cubicBezTo>
                  <a:pt x="3900088" y="3243466"/>
                  <a:pt x="2964596" y="4178958"/>
                  <a:pt x="1810609" y="4178958"/>
                </a:cubicBezTo>
                <a:cubicBezTo>
                  <a:pt x="1089367" y="4178958"/>
                  <a:pt x="453475" y="3813531"/>
                  <a:pt x="77980" y="3257727"/>
                </a:cubicBezTo>
                <a:lnTo>
                  <a:pt x="0" y="3129367"/>
                </a:lnTo>
                <a:lnTo>
                  <a:pt x="831517" y="244059"/>
                </a:lnTo>
                <a:lnTo>
                  <a:pt x="997290" y="164202"/>
                </a:lnTo>
                <a:cubicBezTo>
                  <a:pt x="1247271" y="58468"/>
                  <a:pt x="1522112" y="0"/>
                  <a:pt x="1810609" y="0"/>
                </a:cubicBezTo>
                <a:cubicBezTo>
                  <a:pt x="2026982" y="0"/>
                  <a:pt x="2235673" y="32888"/>
                  <a:pt x="2431956" y="93939"/>
                </a:cubicBezTo>
                <a:close/>
              </a:path>
            </a:pathLst>
          </a:custGeom>
          <a:gradFill>
            <a:gsLst>
              <a:gs pos="36000">
                <a:schemeClr val="accent6">
                  <a:lumMod val="60000"/>
                  <a:lumOff val="40000"/>
                  <a:alpha val="6000"/>
                </a:schemeClr>
              </a:gs>
              <a:gs pos="100000">
                <a:schemeClr val="accent6">
                  <a:alpha val="2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9338F5-05AB-4DC5-BD1C-1A9F26C38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0099" y="411154"/>
            <a:ext cx="4395601" cy="3581400"/>
          </a:xfrm>
          <a:prstGeom prst="rect">
            <a:avLst/>
          </a:prstGeom>
          <a:gradFill>
            <a:gsLst>
              <a:gs pos="0">
                <a:schemeClr val="accent5">
                  <a:alpha val="29000"/>
                </a:schemeClr>
              </a:gs>
              <a:gs pos="100000">
                <a:schemeClr val="accent4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1E98DD-78E2-AD56-9774-9B66B21E2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68280"/>
            <a:ext cx="3390645" cy="3363597"/>
          </a:xfrm>
        </p:spPr>
        <p:txBody>
          <a:bodyPr>
            <a:normAutofit/>
          </a:bodyPr>
          <a:lstStyle/>
          <a:p>
            <a:pPr algn="r"/>
            <a:r>
              <a:rPr lang="en-US" sz="2700" dirty="0">
                <a:solidFill>
                  <a:schemeClr val="bg1"/>
                </a:solidFill>
              </a:rPr>
              <a:t>MYTHS ON SEXUALITY among INDIVIDUALS WITH AUTISM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F7CE316-5BF0-7C8E-C797-54F6B804FD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9020605"/>
              </p:ext>
            </p:extLst>
          </p:nvPr>
        </p:nvGraphicFramePr>
        <p:xfrm>
          <a:off x="4494654" y="457200"/>
          <a:ext cx="7240146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A group of hands with a logo&#10;&#10;Description automatically generated">
            <a:extLst>
              <a:ext uri="{FF2B5EF4-FFF2-40B4-BE49-F238E27FC236}">
                <a16:creationId xmlns:a16="http://schemas.microsoft.com/office/drawing/2014/main" id="{3A8DC52B-077F-920B-1873-28040CCDAC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66000"/>
          </a:blip>
          <a:stretch>
            <a:fillRect/>
          </a:stretch>
        </p:blipFill>
        <p:spPr>
          <a:xfrm>
            <a:off x="11223650" y="5958858"/>
            <a:ext cx="739750" cy="751828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2182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32600-63DA-3E84-1341-461E03F5F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ISSUES…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582A1BE-446F-B154-F425-C880861CE77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71600" y="2112264"/>
          <a:ext cx="10241280" cy="3959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A group of hands with a logo&#10;&#10;Description automatically generated">
            <a:extLst>
              <a:ext uri="{FF2B5EF4-FFF2-40B4-BE49-F238E27FC236}">
                <a16:creationId xmlns:a16="http://schemas.microsoft.com/office/drawing/2014/main" id="{C9EAC7FD-323B-5469-65C6-2151E3AF619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66000"/>
          </a:blip>
          <a:stretch>
            <a:fillRect/>
          </a:stretch>
        </p:blipFill>
        <p:spPr>
          <a:xfrm>
            <a:off x="11223650" y="5958858"/>
            <a:ext cx="739750" cy="751828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8645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0BF4A1-714C-419E-A19F-578DE93BE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91A9BD-D57F-4941-931F-40597AB3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409317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4DB264-9467-4730-B9E9-C9A97DD66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90128" y="3609527"/>
            <a:ext cx="2458347" cy="403860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B097F88-2120-47B4-B891-5B28F66BB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64227" y="1757079"/>
            <a:ext cx="3900088" cy="4178958"/>
          </a:xfrm>
          <a:custGeom>
            <a:avLst/>
            <a:gdLst>
              <a:gd name="connsiteX0" fmla="*/ 2431956 w 3900088"/>
              <a:gd name="connsiteY0" fmla="*/ 93939 h 4178958"/>
              <a:gd name="connsiteX1" fmla="*/ 3900088 w 3900088"/>
              <a:gd name="connsiteY1" fmla="*/ 2089479 h 4178958"/>
              <a:gd name="connsiteX2" fmla="*/ 1810609 w 3900088"/>
              <a:gd name="connsiteY2" fmla="*/ 4178958 h 4178958"/>
              <a:gd name="connsiteX3" fmla="*/ 77980 w 3900088"/>
              <a:gd name="connsiteY3" fmla="*/ 3257727 h 4178958"/>
              <a:gd name="connsiteX4" fmla="*/ 0 w 3900088"/>
              <a:gd name="connsiteY4" fmla="*/ 3129367 h 4178958"/>
              <a:gd name="connsiteX5" fmla="*/ 831517 w 3900088"/>
              <a:gd name="connsiteY5" fmla="*/ 244059 h 4178958"/>
              <a:gd name="connsiteX6" fmla="*/ 997290 w 3900088"/>
              <a:gd name="connsiteY6" fmla="*/ 164202 h 4178958"/>
              <a:gd name="connsiteX7" fmla="*/ 1810609 w 3900088"/>
              <a:gd name="connsiteY7" fmla="*/ 0 h 4178958"/>
              <a:gd name="connsiteX8" fmla="*/ 2431956 w 3900088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088" h="4178958">
                <a:moveTo>
                  <a:pt x="2431956" y="93939"/>
                </a:moveTo>
                <a:cubicBezTo>
                  <a:pt x="3282517" y="358491"/>
                  <a:pt x="3900088" y="1151865"/>
                  <a:pt x="3900088" y="2089479"/>
                </a:cubicBezTo>
                <a:cubicBezTo>
                  <a:pt x="3900088" y="3243466"/>
                  <a:pt x="2964596" y="4178958"/>
                  <a:pt x="1810609" y="4178958"/>
                </a:cubicBezTo>
                <a:cubicBezTo>
                  <a:pt x="1089367" y="4178958"/>
                  <a:pt x="453475" y="3813531"/>
                  <a:pt x="77980" y="3257727"/>
                </a:cubicBezTo>
                <a:lnTo>
                  <a:pt x="0" y="3129367"/>
                </a:lnTo>
                <a:lnTo>
                  <a:pt x="831517" y="244059"/>
                </a:lnTo>
                <a:lnTo>
                  <a:pt x="997290" y="164202"/>
                </a:lnTo>
                <a:cubicBezTo>
                  <a:pt x="1247271" y="58468"/>
                  <a:pt x="1522112" y="0"/>
                  <a:pt x="1810609" y="0"/>
                </a:cubicBezTo>
                <a:cubicBezTo>
                  <a:pt x="2026982" y="0"/>
                  <a:pt x="2235673" y="32888"/>
                  <a:pt x="2431956" y="93939"/>
                </a:cubicBezTo>
                <a:close/>
              </a:path>
            </a:pathLst>
          </a:custGeom>
          <a:gradFill>
            <a:gsLst>
              <a:gs pos="36000">
                <a:schemeClr val="accent6">
                  <a:lumMod val="60000"/>
                  <a:lumOff val="40000"/>
                  <a:alpha val="6000"/>
                </a:schemeClr>
              </a:gs>
              <a:gs pos="100000">
                <a:schemeClr val="accent6">
                  <a:alpha val="2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9338F5-05AB-4DC5-BD1C-1A9F26C38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0099" y="411154"/>
            <a:ext cx="4395601" cy="3581400"/>
          </a:xfrm>
          <a:prstGeom prst="rect">
            <a:avLst/>
          </a:prstGeom>
          <a:gradFill>
            <a:gsLst>
              <a:gs pos="0">
                <a:schemeClr val="accent5">
                  <a:alpha val="29000"/>
                </a:schemeClr>
              </a:gs>
              <a:gs pos="100000">
                <a:schemeClr val="accent4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FBA4D0-CE7F-3675-63CF-DB67EC0BE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68280"/>
            <a:ext cx="3390645" cy="3363597"/>
          </a:xfrm>
        </p:spPr>
        <p:txBody>
          <a:bodyPr>
            <a:normAutofit/>
          </a:bodyPr>
          <a:lstStyle/>
          <a:p>
            <a:pPr algn="r"/>
            <a:r>
              <a:rPr lang="en-US" sz="3200">
                <a:solidFill>
                  <a:schemeClr val="bg1"/>
                </a:solidFill>
              </a:rPr>
              <a:t>COMMON ISSUES…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EFE41C3-A770-299E-867B-F1C2F33219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3270724"/>
              </p:ext>
            </p:extLst>
          </p:nvPr>
        </p:nvGraphicFramePr>
        <p:xfrm>
          <a:off x="4494654" y="457200"/>
          <a:ext cx="7240146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A group of hands with a logo&#10;&#10;Description automatically generated">
            <a:extLst>
              <a:ext uri="{FF2B5EF4-FFF2-40B4-BE49-F238E27FC236}">
                <a16:creationId xmlns:a16="http://schemas.microsoft.com/office/drawing/2014/main" id="{8486A295-B176-8327-90A7-8B6724BA70A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66000"/>
          </a:blip>
          <a:stretch>
            <a:fillRect/>
          </a:stretch>
        </p:blipFill>
        <p:spPr>
          <a:xfrm>
            <a:off x="11223650" y="5958858"/>
            <a:ext cx="739750" cy="751828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643CFF5-3073-44B6-9A56-4CAF096FF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7ACBD1-34BE-3C3B-0EC1-35BD3271D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564" y="393733"/>
            <a:ext cx="8482084" cy="1556724"/>
          </a:xfrm>
        </p:spPr>
        <p:txBody>
          <a:bodyPr anchor="b">
            <a:normAutofit/>
          </a:bodyPr>
          <a:lstStyle/>
          <a:p>
            <a:r>
              <a:rPr lang="en-US" dirty="0"/>
              <a:t>ON THE WAY TO PUBERTY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37D0D-F845-DF4C-AFB8-C272B66B4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344189"/>
            <a:ext cx="5868785" cy="3327336"/>
          </a:xfrm>
        </p:spPr>
        <p:txBody>
          <a:bodyPr anchor="t">
            <a:normAutofit/>
          </a:bodyPr>
          <a:lstStyle/>
          <a:p>
            <a:r>
              <a:rPr lang="en-MY" sz="1600" b="0" i="0" u="none" strike="noStrike" dirty="0">
                <a:effectLst/>
                <a:highlight>
                  <a:srgbClr val="FFFFFF"/>
                </a:highlight>
                <a:latin typeface="Söhne"/>
              </a:rPr>
              <a:t>Changes in emotions.</a:t>
            </a:r>
          </a:p>
          <a:p>
            <a:r>
              <a:rPr lang="en-MY" sz="1600" b="0" i="0" u="none" strike="noStrike" dirty="0">
                <a:effectLst/>
                <a:highlight>
                  <a:srgbClr val="FFFFFF"/>
                </a:highlight>
                <a:latin typeface="Söhne"/>
              </a:rPr>
              <a:t>Fluctuations in mood.</a:t>
            </a:r>
          </a:p>
          <a:p>
            <a:r>
              <a:rPr lang="en-MY" sz="1600" b="0" i="0" u="none" strike="noStrike" dirty="0">
                <a:effectLst/>
                <a:highlight>
                  <a:srgbClr val="FFFFFF"/>
                </a:highlight>
                <a:latin typeface="Söhne"/>
              </a:rPr>
              <a:t> Feelings of anxiety. </a:t>
            </a:r>
          </a:p>
          <a:p>
            <a:r>
              <a:rPr lang="en-MY" sz="1600" b="0" i="0" u="none" strike="noStrike" dirty="0">
                <a:effectLst/>
                <a:highlight>
                  <a:srgbClr val="FFFFFF"/>
                </a:highlight>
                <a:latin typeface="Söhne"/>
              </a:rPr>
              <a:t>Episodes of anger. </a:t>
            </a:r>
          </a:p>
          <a:p>
            <a:r>
              <a:rPr lang="en-MY" sz="1600" b="0" i="0" u="none" strike="noStrike" dirty="0">
                <a:effectLst/>
                <a:highlight>
                  <a:srgbClr val="FFFFFF"/>
                </a:highlight>
                <a:latin typeface="Söhne"/>
              </a:rPr>
              <a:t>Displays of aggression. </a:t>
            </a:r>
          </a:p>
          <a:p>
            <a:r>
              <a:rPr lang="en-MY" sz="1600" b="0" i="0" u="none" strike="noStrike" dirty="0">
                <a:effectLst/>
                <a:highlight>
                  <a:srgbClr val="FFFFFF"/>
                </a:highlight>
                <a:latin typeface="Söhne"/>
              </a:rPr>
              <a:t>Decreased motivation.</a:t>
            </a:r>
            <a:endParaRPr lang="en-US" sz="1600" dirty="0"/>
          </a:p>
        </p:txBody>
      </p:sp>
      <p:pic>
        <p:nvPicPr>
          <p:cNvPr id="7" name="Graphic 6" descr="Angry Face with No Fill">
            <a:extLst>
              <a:ext uri="{FF2B5EF4-FFF2-40B4-BE49-F238E27FC236}">
                <a16:creationId xmlns:a16="http://schemas.microsoft.com/office/drawing/2014/main" id="{92674068-2B41-8136-33A9-F015492815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97585" y="1028700"/>
            <a:ext cx="4037215" cy="403721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55DEFE8-24AF-47F7-B020-D4D76ABA1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391868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AE3873-25FC-4346-B1D5-82E5F9D953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39186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7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group of hands with a logo&#10;&#10;Description automatically generated">
            <a:extLst>
              <a:ext uri="{FF2B5EF4-FFF2-40B4-BE49-F238E27FC236}">
                <a16:creationId xmlns:a16="http://schemas.microsoft.com/office/drawing/2014/main" id="{FFD25850-C789-E9DD-3386-9B513B8071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6000"/>
          </a:blip>
          <a:stretch>
            <a:fillRect/>
          </a:stretch>
        </p:blipFill>
        <p:spPr>
          <a:xfrm>
            <a:off x="11223650" y="5958858"/>
            <a:ext cx="739750" cy="751828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2135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E355B3C-C21C-4CED-96E5-68A42FCE72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64747B-1292-26A6-A25D-664DEA7ED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4454" y="919778"/>
            <a:ext cx="7329225" cy="1473797"/>
          </a:xfrm>
        </p:spPr>
        <p:txBody>
          <a:bodyPr anchor="t">
            <a:normAutofit/>
          </a:bodyPr>
          <a:lstStyle/>
          <a:p>
            <a:pPr algn="r"/>
            <a:r>
              <a:rPr lang="en-US" sz="4000"/>
              <a:t>OTW TO PUBERTY - MASTURBATION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06789-EAEB-D32C-BC2B-40E6633C0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641001"/>
            <a:ext cx="7329225" cy="3151991"/>
          </a:xfrm>
        </p:spPr>
        <p:txBody>
          <a:bodyPr>
            <a:normAutofit/>
          </a:bodyPr>
          <a:lstStyle/>
          <a:p>
            <a:r>
              <a:rPr lang="en-MY" sz="1800" b="0" i="0" u="none" strike="noStrike" dirty="0">
                <a:effectLst/>
                <a:highlight>
                  <a:srgbClr val="FFFFFF"/>
                </a:highlight>
                <a:latin typeface="Söhne"/>
              </a:rPr>
              <a:t>Experiencing infections. </a:t>
            </a:r>
          </a:p>
          <a:p>
            <a:r>
              <a:rPr lang="en-MY" sz="1800" b="0" i="0" u="none" strike="noStrike" dirty="0">
                <a:effectLst/>
                <a:highlight>
                  <a:srgbClr val="FFFFFF"/>
                </a:highlight>
                <a:latin typeface="Söhne"/>
              </a:rPr>
              <a:t>Importance of maintaining cleanliness in private areas. </a:t>
            </a:r>
          </a:p>
          <a:p>
            <a:r>
              <a:rPr lang="en-MY" sz="1800" b="0" i="0" u="none" strike="noStrike" dirty="0">
                <a:effectLst/>
                <a:highlight>
                  <a:srgbClr val="FFFFFF"/>
                </a:highlight>
                <a:latin typeface="Söhne"/>
              </a:rPr>
              <a:t>Wearing inappropriate or excessively tight underwear. </a:t>
            </a:r>
          </a:p>
          <a:p>
            <a:r>
              <a:rPr lang="en-MY" sz="1800" b="0" i="0" u="none" strike="noStrike" dirty="0">
                <a:effectLst/>
                <a:highlight>
                  <a:srgbClr val="FFFFFF"/>
                </a:highlight>
                <a:latin typeface="Söhne"/>
              </a:rPr>
              <a:t>Exposure to others engaging in sexual activities through observation or media. </a:t>
            </a:r>
          </a:p>
          <a:p>
            <a:r>
              <a:rPr lang="en-MY" sz="1800" b="0" i="0" u="none" strike="noStrike" dirty="0">
                <a:effectLst/>
                <a:highlight>
                  <a:srgbClr val="FFFFFF"/>
                </a:highlight>
                <a:latin typeface="Söhne"/>
              </a:rPr>
              <a:t>Experiencing medication side effects that increase libido.</a:t>
            </a:r>
            <a:endParaRPr lang="en-US" sz="1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01532A-A6DC-4220-97C8-129DCA3A7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39"/>
            <a:ext cx="12191999" cy="449257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  <a:alpha val="54000"/>
                </a:schemeClr>
              </a:gs>
              <a:gs pos="85000">
                <a:schemeClr val="accent5">
                  <a:alpha val="8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2B6480-5131-4F3F-B6E3-CB1AB0E6B0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7506"/>
            <a:ext cx="8153398" cy="449258"/>
          </a:xfrm>
          <a:prstGeom prst="rect">
            <a:avLst/>
          </a:prstGeom>
          <a:gradFill>
            <a:gsLst>
              <a:gs pos="0">
                <a:schemeClr val="accent6">
                  <a:alpha val="18000"/>
                </a:schemeClr>
              </a:gs>
              <a:gs pos="95000">
                <a:schemeClr val="accent2">
                  <a:alpha val="59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oup of hands with a logo&#10;&#10;Description automatically generated">
            <a:extLst>
              <a:ext uri="{FF2B5EF4-FFF2-40B4-BE49-F238E27FC236}">
                <a16:creationId xmlns:a16="http://schemas.microsoft.com/office/drawing/2014/main" id="{2FCE95A8-0915-ACA9-B0FB-C3D2C1F901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>
            <a:off x="11223650" y="5958858"/>
            <a:ext cx="739750" cy="751828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3243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383CC5D-71E8-4CB2-8E4A-F1E4FF6DC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2DA5AC1-43C5-4243-9028-07DBB80D0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"/>
            <a:ext cx="12192000" cy="1600201"/>
          </a:xfrm>
          <a:prstGeom prst="rect">
            <a:avLst/>
          </a:prstGeom>
          <a:gradFill>
            <a:gsLst>
              <a:gs pos="0">
                <a:schemeClr val="accent5">
                  <a:alpha val="83000"/>
                </a:schemeClr>
              </a:gs>
              <a:gs pos="100000">
                <a:schemeClr val="accent6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A4EDA1C-27A1-4C83-ACE4-6675EC924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9161" y="9109"/>
            <a:ext cx="7792839" cy="1594270"/>
          </a:xfrm>
          <a:prstGeom prst="rect">
            <a:avLst/>
          </a:prstGeom>
          <a:gradFill>
            <a:gsLst>
              <a:gs pos="22000">
                <a:schemeClr val="accent2">
                  <a:alpha val="0"/>
                </a:schemeClr>
              </a:gs>
              <a:gs pos="99000">
                <a:schemeClr val="accent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C2185E4-B584-4B9D-9440-DEA0FB9D9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9021976" y="-906246"/>
            <a:ext cx="1602951" cy="3416298"/>
          </a:xfrm>
          <a:prstGeom prst="rect">
            <a:avLst/>
          </a:prstGeom>
          <a:gradFill>
            <a:gsLst>
              <a:gs pos="45000">
                <a:schemeClr val="accent4">
                  <a:alpha val="0"/>
                </a:schemeClr>
              </a:gs>
              <a:gs pos="99000">
                <a:schemeClr val="accent6">
                  <a:alpha val="33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F33EC8A-EE0A-4395-97E2-DAD467CF7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451242" y="0"/>
            <a:ext cx="9729549" cy="1600198"/>
          </a:xfrm>
          <a:prstGeom prst="rect">
            <a:avLst/>
          </a:prstGeom>
          <a:gradFill>
            <a:gsLst>
              <a:gs pos="0">
                <a:schemeClr val="accent5">
                  <a:alpha val="30000"/>
                </a:schemeClr>
              </a:gs>
              <a:gs pos="99000">
                <a:schemeClr val="accent5">
                  <a:alpha val="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F85DA95-16A4-404E-9BFF-27F8E4FC7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430"/>
            <a:ext cx="7910111" cy="1600198"/>
          </a:xfrm>
          <a:prstGeom prst="rect">
            <a:avLst/>
          </a:prstGeom>
          <a:gradFill>
            <a:gsLst>
              <a:gs pos="0">
                <a:schemeClr val="accent5">
                  <a:alpha val="21000"/>
                </a:schemeClr>
              </a:gs>
              <a:gs pos="99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B9A1983-B5D9-DA00-92B6-1B0D902A8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084" y="374427"/>
            <a:ext cx="10374517" cy="971512"/>
          </a:xfrm>
        </p:spPr>
        <p:txBody>
          <a:bodyPr vert="horz" lIns="0" tIns="0" rIns="0" bIns="0" rtlCol="0" anchor="ctr">
            <a:normAutofit fontScale="90000"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Essential Lessons: What to Cover</a:t>
            </a:r>
          </a:p>
        </p:txBody>
      </p:sp>
      <p:pic>
        <p:nvPicPr>
          <p:cNvPr id="5" name="Picture 4" descr="A group of hands with a logo&#10;&#10;Description automatically generated">
            <a:extLst>
              <a:ext uri="{FF2B5EF4-FFF2-40B4-BE49-F238E27FC236}">
                <a16:creationId xmlns:a16="http://schemas.microsoft.com/office/drawing/2014/main" id="{C0F5F8ED-A746-3410-C23B-1E36F3B8A9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>
            <a:off x="11223650" y="5958858"/>
            <a:ext cx="739750" cy="751828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  <p:graphicFrame>
        <p:nvGraphicFramePr>
          <p:cNvPr id="41" name="TextBox 8">
            <a:extLst>
              <a:ext uri="{FF2B5EF4-FFF2-40B4-BE49-F238E27FC236}">
                <a16:creationId xmlns:a16="http://schemas.microsoft.com/office/drawing/2014/main" id="{8CB537AD-2104-173C-B87D-1A288DC73A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037858"/>
              </p:ext>
            </p:extLst>
          </p:nvPr>
        </p:nvGraphicFramePr>
        <p:xfrm>
          <a:off x="579474" y="2062715"/>
          <a:ext cx="11033029" cy="4189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25872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hands with a logo&#10;&#10;Description automatically generated">
            <a:extLst>
              <a:ext uri="{FF2B5EF4-FFF2-40B4-BE49-F238E27FC236}">
                <a16:creationId xmlns:a16="http://schemas.microsoft.com/office/drawing/2014/main" id="{75E7E17A-D79B-6CF0-5786-A5052A5B9C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>
            <a:off x="167725" y="212697"/>
            <a:ext cx="1031230" cy="1048067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F0D9D0-040A-A759-BAC7-9D6256387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15468"/>
            <a:ext cx="10241280" cy="1234440"/>
          </a:xfrm>
        </p:spPr>
        <p:txBody>
          <a:bodyPr>
            <a:normAutofit/>
          </a:bodyPr>
          <a:lstStyle/>
          <a:p>
            <a:r>
              <a:rPr lang="en-US" sz="3200" dirty="0"/>
              <a:t>Essential Lessons: TECHNIQUES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436DF-5D1F-228D-7A9F-979C8A420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b="1" dirty="0">
                <a:cs typeface="Calibri" panose="020F0502020204030204" pitchFamily="34" charset="0"/>
              </a:rPr>
              <a:t>Start as early as possible.</a:t>
            </a:r>
            <a:endParaRPr lang="en-US" b="1" dirty="0"/>
          </a:p>
          <a:p>
            <a:r>
              <a:rPr lang="en-US" dirty="0"/>
              <a:t>Lay the groundwork - understanding boundaries, consent and </a:t>
            </a:r>
            <a:r>
              <a:rPr lang="en-US" b="1" dirty="0"/>
              <a:t>body awareness.</a:t>
            </a:r>
          </a:p>
          <a:p>
            <a:r>
              <a:rPr lang="en-US" dirty="0" err="1"/>
              <a:t>Utilise</a:t>
            </a:r>
            <a:r>
              <a:rPr lang="en-US" dirty="0"/>
              <a:t> a </a:t>
            </a:r>
            <a:r>
              <a:rPr lang="en-US" b="1" dirty="0"/>
              <a:t>multi-sensory approach</a:t>
            </a:r>
            <a:r>
              <a:rPr lang="en-US" dirty="0"/>
              <a:t> incorporating visual aids, social stories, and simplified language to effectively convey concepts.</a:t>
            </a:r>
          </a:p>
          <a:p>
            <a:r>
              <a:rPr lang="en-US" dirty="0"/>
              <a:t>Enhance retention through </a:t>
            </a:r>
            <a:r>
              <a:rPr lang="en-US" b="1" dirty="0"/>
              <a:t>repetitive learning </a:t>
            </a:r>
            <a:r>
              <a:rPr lang="en-US" dirty="0"/>
              <a:t>techniques and real-life scenarios.</a:t>
            </a:r>
          </a:p>
          <a:p>
            <a:r>
              <a:rPr lang="en-US" dirty="0"/>
              <a:t>Focus on fundamental aspects of </a:t>
            </a:r>
            <a:r>
              <a:rPr lang="en-US" b="1" dirty="0"/>
              <a:t>body anatomy</a:t>
            </a:r>
            <a:r>
              <a:rPr lang="en-US" dirty="0"/>
              <a:t>, personal space and appropriate touch to foster understanding and </a:t>
            </a:r>
            <a:r>
              <a:rPr lang="en-US" b="1" dirty="0"/>
              <a:t>safety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010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F82025A0-5D1F-4054-8273-6A919D75D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6244B84-452A-4BE8-BEA4-A7CCA098C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11793"/>
            <a:ext cx="12193492" cy="6869793"/>
          </a:xfrm>
          <a:prstGeom prst="rect">
            <a:avLst/>
          </a:prstGeom>
          <a:gradFill>
            <a:gsLst>
              <a:gs pos="0">
                <a:schemeClr val="accent5">
                  <a:alpha val="83000"/>
                </a:schemeClr>
              </a:gs>
              <a:gs pos="100000">
                <a:schemeClr val="accent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6220EA9-AB07-4E8F-9E57-B281453FF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714750" y="-1068668"/>
            <a:ext cx="6439521" cy="8517963"/>
          </a:xfrm>
          <a:prstGeom prst="rect">
            <a:avLst/>
          </a:prstGeom>
          <a:gradFill>
            <a:gsLst>
              <a:gs pos="51000">
                <a:schemeClr val="accent2">
                  <a:lumMod val="60000"/>
                  <a:lumOff val="40000"/>
                  <a:alpha val="33000"/>
                </a:schemeClr>
              </a:gs>
              <a:gs pos="100000">
                <a:schemeClr val="accent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C44646F-1A59-47A2-AD5D-54DCAECD5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1102" y="-2661103"/>
            <a:ext cx="6869793" cy="12191998"/>
          </a:xfrm>
          <a:prstGeom prst="rect">
            <a:avLst/>
          </a:prstGeom>
          <a:gradFill>
            <a:gsLst>
              <a:gs pos="6000">
                <a:schemeClr val="accent2">
                  <a:alpha val="45000"/>
                </a:schemeClr>
              </a:gs>
              <a:gs pos="74000">
                <a:schemeClr val="accent4">
                  <a:alpha val="21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7544BED-FB42-4737-9370-482C3CE0D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49752" y="-3761546"/>
            <a:ext cx="4692495" cy="12192001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99000">
                <a:schemeClr val="accent5">
                  <a:alpha val="32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86F8F5-9C00-CB82-3F28-539BE48CC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820" y="696199"/>
            <a:ext cx="10353774" cy="950759"/>
          </a:xfrm>
        </p:spPr>
        <p:txBody>
          <a:bodyPr vert="horz" lIns="0" tIns="0" rIns="0" bIns="0" rtlCol="0" anchor="ctr">
            <a:normAutofit/>
          </a:bodyPr>
          <a:lstStyle/>
          <a:p>
            <a:pPr marL="285750" indent="-285750" algn="ctr">
              <a:lnSpc>
                <a:spcPct val="90000"/>
              </a:lnSpc>
            </a:pPr>
            <a:br>
              <a:rPr lang="en-US" sz="3200" spc="750">
                <a:solidFill>
                  <a:schemeClr val="bg1"/>
                </a:solidFill>
              </a:rPr>
            </a:br>
            <a:endParaRPr lang="en-US" sz="3200" spc="75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86FF1B-4C9B-78D0-B718-4B71996AAE4B}"/>
              </a:ext>
            </a:extLst>
          </p:cNvPr>
          <p:cNvSpPr txBox="1"/>
          <p:nvPr/>
        </p:nvSpPr>
        <p:spPr>
          <a:xfrm>
            <a:off x="1371599" y="5532443"/>
            <a:ext cx="9448801" cy="64250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en-US" sz="4000" b="1" cap="all" spc="600" dirty="0">
                <a:solidFill>
                  <a:schemeClr val="bg1"/>
                </a:solidFill>
              </a:rPr>
              <a:t>MENSTRUATION</a:t>
            </a:r>
          </a:p>
        </p:txBody>
      </p:sp>
      <p:pic>
        <p:nvPicPr>
          <p:cNvPr id="11" name="Picture 10" descr="A diagram of women's health&#10;&#10;Description automatically generated">
            <a:extLst>
              <a:ext uri="{FF2B5EF4-FFF2-40B4-BE49-F238E27FC236}">
                <a16:creationId xmlns:a16="http://schemas.microsoft.com/office/drawing/2014/main" id="{79567024-6303-1A3F-936C-5363519C3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34" y="1093217"/>
            <a:ext cx="5541222" cy="4155917"/>
          </a:xfrm>
          <a:prstGeom prst="rect">
            <a:avLst/>
          </a:prstGeom>
        </p:spPr>
      </p:pic>
      <p:pic>
        <p:nvPicPr>
          <p:cNvPr id="15" name="Picture 14" descr="A poster with instructions on how to use a sanitary napkin&#10;&#10;Description automatically generated">
            <a:extLst>
              <a:ext uri="{FF2B5EF4-FFF2-40B4-BE49-F238E27FC236}">
                <a16:creationId xmlns:a16="http://schemas.microsoft.com/office/drawing/2014/main" id="{A34C7D5F-65A8-343F-062C-B83987FE4B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314"/>
          <a:stretch/>
        </p:blipFill>
        <p:spPr>
          <a:xfrm>
            <a:off x="6754975" y="1034174"/>
            <a:ext cx="4272416" cy="4272416"/>
          </a:xfrm>
          <a:prstGeom prst="rect">
            <a:avLst/>
          </a:prstGeom>
        </p:spPr>
      </p:pic>
      <p:pic>
        <p:nvPicPr>
          <p:cNvPr id="17" name="Picture 16" descr="A group of hands with a logo&#10;&#10;Description automatically generated">
            <a:extLst>
              <a:ext uri="{FF2B5EF4-FFF2-40B4-BE49-F238E27FC236}">
                <a16:creationId xmlns:a16="http://schemas.microsoft.com/office/drawing/2014/main" id="{926217EB-7B5F-A2F1-FF26-6BDDE4D52F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6000"/>
          </a:blip>
          <a:stretch>
            <a:fillRect/>
          </a:stretch>
        </p:blipFill>
        <p:spPr>
          <a:xfrm>
            <a:off x="11223650" y="5958858"/>
            <a:ext cx="739750" cy="751828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6761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9EDC711F-4DA7-4E33-A776-F079ACDA6D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3E32D53-FD05-46F1-97E2-C13949F59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3" y="1"/>
            <a:ext cx="8110817" cy="6858000"/>
          </a:xfrm>
          <a:prstGeom prst="rect">
            <a:avLst/>
          </a:prstGeom>
          <a:gradFill>
            <a:gsLst>
              <a:gs pos="3000">
                <a:schemeClr val="accent5">
                  <a:alpha val="83000"/>
                </a:schemeClr>
              </a:gs>
              <a:gs pos="100000">
                <a:schemeClr val="accent6"/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DA9E872-DB12-4A7B-A151-052FA0773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26407" y="-626409"/>
            <a:ext cx="6858002" cy="8110820"/>
          </a:xfrm>
          <a:prstGeom prst="rect">
            <a:avLst/>
          </a:prstGeom>
          <a:gradFill>
            <a:gsLst>
              <a:gs pos="11000">
                <a:schemeClr val="accent2">
                  <a:alpha val="50000"/>
                </a:schemeClr>
              </a:gs>
              <a:gs pos="99000">
                <a:schemeClr val="accent4"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B984CFC-8941-41C1-9730-F447E13EB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878315" y="-1878315"/>
            <a:ext cx="4354180" cy="811081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  <a:alpha val="26000"/>
                </a:schemeClr>
              </a:gs>
              <a:gs pos="92000">
                <a:schemeClr val="accent5">
                  <a:alpha val="33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3185161-AC26-4077-A972-6C3306B241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439" y="447866"/>
            <a:ext cx="6805130" cy="5909388"/>
          </a:xfrm>
          <a:prstGeom prst="rect">
            <a:avLst/>
          </a:prstGeom>
          <a:gradFill>
            <a:gsLst>
              <a:gs pos="3800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5">
                  <a:alpha val="4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9B0F207-7872-4A1E-BCCD-EBF4B8A6A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178826">
            <a:off x="1555888" y="899682"/>
            <a:ext cx="5005754" cy="5005754"/>
          </a:xfrm>
          <a:prstGeom prst="ellipse">
            <a:avLst/>
          </a:prstGeom>
          <a:gradFill>
            <a:gsLst>
              <a:gs pos="31000">
                <a:schemeClr val="accent6">
                  <a:alpha val="0"/>
                </a:schemeClr>
              </a:gs>
              <a:gs pos="85000">
                <a:schemeClr val="accent6">
                  <a:lumMod val="60000"/>
                  <a:lumOff val="40000"/>
                  <a:alpha val="23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77FFB1-B26B-9147-3112-975FDD55A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467134"/>
            <a:ext cx="4724399" cy="2548275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 sz="4000" spc="750">
                <a:solidFill>
                  <a:schemeClr val="bg1"/>
                </a:solidFill>
              </a:rPr>
              <a:t>WET DREAMS</a:t>
            </a:r>
          </a:p>
        </p:txBody>
      </p:sp>
      <p:pic>
        <p:nvPicPr>
          <p:cNvPr id="5" name="Content Placeholder 4" descr="Cartoon a cartoon of a person sleeping in a bed&#10;&#10;Description automatically generated">
            <a:extLst>
              <a:ext uri="{FF2B5EF4-FFF2-40B4-BE49-F238E27FC236}">
                <a16:creationId xmlns:a16="http://schemas.microsoft.com/office/drawing/2014/main" id="{86E45EE2-D45C-520C-1A98-C6FBD786A5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3" b="-3"/>
          <a:stretch/>
        </p:blipFill>
        <p:spPr>
          <a:xfrm>
            <a:off x="6685721" y="908217"/>
            <a:ext cx="5049079" cy="50490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BC34A2-95FC-AB1B-0CB7-CC28ED63D23D}"/>
              </a:ext>
            </a:extLst>
          </p:cNvPr>
          <p:cNvSpPr txBox="1"/>
          <p:nvPr/>
        </p:nvSpPr>
        <p:spPr>
          <a:xfrm>
            <a:off x="1296715" y="2259105"/>
            <a:ext cx="4176214" cy="2538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Describe the process of semen release from the penis.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Explain the possibility of waking up with a wet spot.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Provide guidance on what to do after experiencing these events.</a:t>
            </a:r>
          </a:p>
        </p:txBody>
      </p:sp>
      <p:pic>
        <p:nvPicPr>
          <p:cNvPr id="7" name="Picture 6" descr="A group of hands with a logo&#10;&#10;Description automatically generated">
            <a:extLst>
              <a:ext uri="{FF2B5EF4-FFF2-40B4-BE49-F238E27FC236}">
                <a16:creationId xmlns:a16="http://schemas.microsoft.com/office/drawing/2014/main" id="{0423CA3D-5C23-15BD-ACFE-FD8DF6DE4F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6000"/>
          </a:blip>
          <a:stretch>
            <a:fillRect/>
          </a:stretch>
        </p:blipFill>
        <p:spPr>
          <a:xfrm>
            <a:off x="11223650" y="5958858"/>
            <a:ext cx="739750" cy="751828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1256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8A22513-307E-4203-BEFF-5BBBFAFDDE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211F11-4937-44F9-B733-211517A2D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9076" y="-431"/>
            <a:ext cx="11742924" cy="6858427"/>
          </a:xfrm>
          <a:prstGeom prst="rect">
            <a:avLst/>
          </a:prstGeom>
          <a:gradFill>
            <a:gsLst>
              <a:gs pos="2000">
                <a:schemeClr val="accent5">
                  <a:alpha val="17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F7BA0D-619B-4BA4-AF41-9F99DE301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49076" y="-429"/>
            <a:ext cx="11742924" cy="6400800"/>
          </a:xfrm>
          <a:prstGeom prst="rect">
            <a:avLst/>
          </a:prstGeom>
          <a:gradFill>
            <a:gsLst>
              <a:gs pos="0">
                <a:schemeClr val="accent5">
                  <a:alpha val="76000"/>
                </a:schemeClr>
              </a:gs>
              <a:gs pos="100000">
                <a:schemeClr val="accent2">
                  <a:lumMod val="20000"/>
                  <a:lumOff val="80000"/>
                  <a:alpha val="1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0A1EE3-9DEB-45B0-A9FA-080457925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-12648"/>
            <a:ext cx="11742924" cy="6870648"/>
          </a:xfrm>
          <a:prstGeom prst="rect">
            <a:avLst/>
          </a:prstGeom>
          <a:gradFill>
            <a:gsLst>
              <a:gs pos="37000">
                <a:schemeClr val="accent5">
                  <a:lumMod val="60000"/>
                  <a:lumOff val="40000"/>
                  <a:alpha val="25000"/>
                </a:schemeClr>
              </a:gs>
              <a:gs pos="100000">
                <a:schemeClr val="accent2">
                  <a:alpha val="74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9513AF-ACB9-491F-AB2C-AA27171CB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8860813" cy="6857572"/>
          </a:xfrm>
          <a:prstGeom prst="rect">
            <a:avLst/>
          </a:prstGeom>
          <a:gradFill>
            <a:gsLst>
              <a:gs pos="6000">
                <a:schemeClr val="accent2">
                  <a:alpha val="88000"/>
                </a:schemeClr>
              </a:gs>
              <a:gs pos="100000">
                <a:schemeClr val="accent6">
                  <a:lumMod val="75000"/>
                  <a:alpha val="66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5F36B92-14BC-4E12-8F9A-737EFED6C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33214">
            <a:off x="5243949" y="-200984"/>
            <a:ext cx="6022658" cy="6022658"/>
          </a:xfrm>
          <a:custGeom>
            <a:avLst/>
            <a:gdLst>
              <a:gd name="connsiteX0" fmla="*/ 5757156 w 6022658"/>
              <a:gd name="connsiteY0" fmla="*/ 4243377 h 6022658"/>
              <a:gd name="connsiteX1" fmla="*/ 4298301 w 6022658"/>
              <a:gd name="connsiteY1" fmla="*/ 5730698 h 6022658"/>
              <a:gd name="connsiteX2" fmla="*/ 4183474 w 6022658"/>
              <a:gd name="connsiteY2" fmla="*/ 5786013 h 6022658"/>
              <a:gd name="connsiteX3" fmla="*/ 3011329 w 6022658"/>
              <a:gd name="connsiteY3" fmla="*/ 6022658 h 6022658"/>
              <a:gd name="connsiteX4" fmla="*/ 0 w 6022658"/>
              <a:gd name="connsiteY4" fmla="*/ 3011329 h 6022658"/>
              <a:gd name="connsiteX5" fmla="*/ 3011329 w 6022658"/>
              <a:gd name="connsiteY5" fmla="*/ 0 h 6022658"/>
              <a:gd name="connsiteX6" fmla="*/ 6022658 w 6022658"/>
              <a:gd name="connsiteY6" fmla="*/ 3011329 h 6022658"/>
              <a:gd name="connsiteX7" fmla="*/ 5786013 w 6022658"/>
              <a:gd name="connsiteY7" fmla="*/ 4183474 h 602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22658" h="6022658">
                <a:moveTo>
                  <a:pt x="5757156" y="4243377"/>
                </a:moveTo>
                <a:lnTo>
                  <a:pt x="4298301" y="5730698"/>
                </a:lnTo>
                <a:lnTo>
                  <a:pt x="4183474" y="5786013"/>
                </a:lnTo>
                <a:cubicBezTo>
                  <a:pt x="3823203" y="5938395"/>
                  <a:pt x="3427106" y="6022658"/>
                  <a:pt x="3011329" y="6022658"/>
                </a:cubicBezTo>
                <a:cubicBezTo>
                  <a:pt x="1348218" y="6022658"/>
                  <a:pt x="0" y="4674440"/>
                  <a:pt x="0" y="3011329"/>
                </a:cubicBezTo>
                <a:cubicBezTo>
                  <a:pt x="0" y="1348218"/>
                  <a:pt x="1348218" y="0"/>
                  <a:pt x="3011329" y="0"/>
                </a:cubicBezTo>
                <a:cubicBezTo>
                  <a:pt x="4674440" y="0"/>
                  <a:pt x="6022658" y="1348218"/>
                  <a:pt x="6022658" y="3011329"/>
                </a:cubicBezTo>
                <a:cubicBezTo>
                  <a:pt x="6022658" y="3427107"/>
                  <a:pt x="5938394" y="3823204"/>
                  <a:pt x="5786013" y="4183474"/>
                </a:cubicBezTo>
                <a:close/>
              </a:path>
            </a:pathLst>
          </a:custGeom>
          <a:gradFill>
            <a:gsLst>
              <a:gs pos="21000">
                <a:schemeClr val="accent2">
                  <a:alpha val="0"/>
                </a:schemeClr>
              </a:gs>
              <a:gs pos="85000">
                <a:schemeClr val="accent6">
                  <a:alpha val="13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448C02-2751-ABFD-322E-A8AAC2EFA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638" y="1122362"/>
            <a:ext cx="10380286" cy="2842863"/>
          </a:xfrm>
        </p:spPr>
        <p:txBody>
          <a:bodyPr vert="horz" lIns="0" tIns="0" rIns="0" bIns="0" rtlCol="0" anchor="b">
            <a:normAutofit/>
          </a:bodyPr>
          <a:lstStyle/>
          <a:p>
            <a:pPr algn="r"/>
            <a:r>
              <a:rPr lang="en-US" sz="4400" spc="750" dirty="0">
                <a:solidFill>
                  <a:schemeClr val="bg1"/>
                </a:solidFill>
              </a:rPr>
              <a:t>THANK YOU</a:t>
            </a:r>
            <a:br>
              <a:rPr lang="en-US" sz="4400" spc="750" dirty="0">
                <a:solidFill>
                  <a:schemeClr val="bg1"/>
                </a:solidFill>
              </a:rPr>
            </a:br>
            <a:r>
              <a:rPr lang="en-US" sz="2400" cap="none" spc="750" dirty="0" err="1">
                <a:solidFill>
                  <a:schemeClr val="bg1"/>
                </a:solidFill>
              </a:rPr>
              <a:t>ruwinah@hospitalpenawar.com</a:t>
            </a:r>
            <a:endParaRPr lang="en-US" sz="2800" spc="750" dirty="0">
              <a:solidFill>
                <a:schemeClr val="bg1"/>
              </a:solidFill>
            </a:endParaRPr>
          </a:p>
        </p:txBody>
      </p:sp>
      <p:pic>
        <p:nvPicPr>
          <p:cNvPr id="4" name="Picture 3" descr="A group of hands with a logo&#10;&#10;Description automatically generated">
            <a:extLst>
              <a:ext uri="{FF2B5EF4-FFF2-40B4-BE49-F238E27FC236}">
                <a16:creationId xmlns:a16="http://schemas.microsoft.com/office/drawing/2014/main" id="{11CF8453-6DF4-DC9D-1DC1-BA2E4685D8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>
            <a:off x="11363174" y="5970979"/>
            <a:ext cx="739750" cy="751828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558938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GradientRise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3386</TotalTime>
  <Words>362</Words>
  <Application>Microsoft Macintosh PowerPoint</Application>
  <PresentationFormat>Widescreen</PresentationFormat>
  <Paragraphs>53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Arial</vt:lpstr>
      <vt:lpstr>Avenir Next LT Pro</vt:lpstr>
      <vt:lpstr>Calibri</vt:lpstr>
      <vt:lpstr>Söhne</vt:lpstr>
      <vt:lpstr>GradientRiseVTI</vt:lpstr>
      <vt:lpstr>Office Theme</vt:lpstr>
      <vt:lpstr>PowerPoint Presentation</vt:lpstr>
      <vt:lpstr>DR. RUWINAH ABDUL KARIM  CLINICAL DIRECTOR PENAWAR SPECIAL LEARNING CENTRE (PSLC)</vt:lpstr>
      <vt:lpstr>MYTHS ON SEXUALITY among INDIVIDUALS WITH AUTISM</vt:lpstr>
      <vt:lpstr>COMMON ISSUES…</vt:lpstr>
      <vt:lpstr>COMMON ISSUES…</vt:lpstr>
      <vt:lpstr>ON THE WAY TO PUBERTY</vt:lpstr>
      <vt:lpstr>OTW TO PUBERTY - MASTURBATION</vt:lpstr>
      <vt:lpstr>Essential Lessons: What to Cover</vt:lpstr>
      <vt:lpstr>Essential Lessons: TECHNIQUES</vt:lpstr>
      <vt:lpstr> </vt:lpstr>
      <vt:lpstr>WET DREAMS</vt:lpstr>
      <vt:lpstr>THANK YOU ruwinah@hospitalpenawar.com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PENAWAR SPECIAL LEARNING CENTRE (PSLC)</dc:title>
  <dc:creator>SHARNINA MAHENDRA</dc:creator>
  <cp:lastModifiedBy>SHARNINA MAHENDRA</cp:lastModifiedBy>
  <cp:revision>6</cp:revision>
  <dcterms:created xsi:type="dcterms:W3CDTF">2024-05-10T09:53:30Z</dcterms:created>
  <dcterms:modified xsi:type="dcterms:W3CDTF">2024-09-30T17:32:49Z</dcterms:modified>
</cp:coreProperties>
</file>